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7"/>
  </p:notesMasterIdLst>
  <p:sldIdLst>
    <p:sldId id="256" r:id="rId5"/>
    <p:sldId id="257" r:id="rId6"/>
    <p:sldId id="377" r:id="rId7"/>
    <p:sldId id="259" r:id="rId8"/>
    <p:sldId id="260" r:id="rId9"/>
    <p:sldId id="374" r:id="rId10"/>
    <p:sldId id="376" r:id="rId11"/>
    <p:sldId id="378" r:id="rId12"/>
    <p:sldId id="262" r:id="rId13"/>
    <p:sldId id="381" r:id="rId14"/>
    <p:sldId id="263" r:id="rId15"/>
    <p:sldId id="264" r:id="rId16"/>
  </p:sldIdLst>
  <p:sldSz cx="12192000" cy="6858000"/>
  <p:notesSz cx="6858000" cy="9144000"/>
  <p:embeddedFontLst>
    <p:embeddedFont>
      <p:font typeface="Arial Nova Cond" panose="020B05060202020202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Candara" panose="020E0502030303020204" pitchFamily="34"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
      <p:font typeface="Garamond" panose="02020404030301010803"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gSJcux80fmhYSnMMBHaLSzNyz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21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A17F7-CD73-47EF-A3C7-CEEC2BBD0F29}" v="1" dt="2022-05-04T21:21:24.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243" autoAdjust="0"/>
  </p:normalViewPr>
  <p:slideViewPr>
    <p:cSldViewPr snapToGrid="0">
      <p:cViewPr varScale="1">
        <p:scale>
          <a:sx n="51" d="100"/>
          <a:sy n="51" d="100"/>
        </p:scale>
        <p:origin x="14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tain, Lori" userId="febeca27-2f80-4beb-a4ec-dc390d86fbf9" providerId="ADAL" clId="{920A17F7-CD73-47EF-A3C7-CEEC2BBD0F29}"/>
    <pc:docChg chg="modSld">
      <pc:chgData name="Sartain, Lori" userId="febeca27-2f80-4beb-a4ec-dc390d86fbf9" providerId="ADAL" clId="{920A17F7-CD73-47EF-A3C7-CEEC2BBD0F29}" dt="2022-05-04T21:23:57.249" v="10" actId="20577"/>
      <pc:docMkLst>
        <pc:docMk/>
      </pc:docMkLst>
      <pc:sldChg chg="modNotesTx">
        <pc:chgData name="Sartain, Lori" userId="febeca27-2f80-4beb-a4ec-dc390d86fbf9" providerId="ADAL" clId="{920A17F7-CD73-47EF-A3C7-CEEC2BBD0F29}" dt="2022-05-04T21:23:31.255" v="6" actId="20577"/>
        <pc:sldMkLst>
          <pc:docMk/>
          <pc:sldMk cId="3933660145" sldId="374"/>
        </pc:sldMkLst>
      </pc:sldChg>
      <pc:sldChg chg="modNotesTx">
        <pc:chgData name="Sartain, Lori" userId="febeca27-2f80-4beb-a4ec-dc390d86fbf9" providerId="ADAL" clId="{920A17F7-CD73-47EF-A3C7-CEEC2BBD0F29}" dt="2022-05-04T21:23:57.249" v="10" actId="20577"/>
        <pc:sldMkLst>
          <pc:docMk/>
          <pc:sldMk cId="3688333974" sldId="376"/>
        </pc:sldMkLst>
      </pc:sldChg>
      <pc:sldChg chg="addSp modSp mod">
        <pc:chgData name="Sartain, Lori" userId="febeca27-2f80-4beb-a4ec-dc390d86fbf9" providerId="ADAL" clId="{920A17F7-CD73-47EF-A3C7-CEEC2BBD0F29}" dt="2022-05-04T21:21:24.158" v="4"/>
        <pc:sldMkLst>
          <pc:docMk/>
          <pc:sldMk cId="3205760464" sldId="381"/>
        </pc:sldMkLst>
        <pc:spChg chg="add mod">
          <ac:chgData name="Sartain, Lori" userId="febeca27-2f80-4beb-a4ec-dc390d86fbf9" providerId="ADAL" clId="{920A17F7-CD73-47EF-A3C7-CEEC2BBD0F29}" dt="2022-05-04T21:21:24.158" v="4"/>
          <ac:spMkLst>
            <pc:docMk/>
            <pc:sldMk cId="3205760464" sldId="381"/>
            <ac:spMk id="11" creationId="{D45B7614-367D-42F7-BB0D-F9B9816EED6F}"/>
          </ac:spMkLst>
        </pc:spChg>
        <pc:picChg chg="mod">
          <ac:chgData name="Sartain, Lori" userId="febeca27-2f80-4beb-a4ec-dc390d86fbf9" providerId="ADAL" clId="{920A17F7-CD73-47EF-A3C7-CEEC2BBD0F29}" dt="2022-05-04T21:21:18.185" v="3" actId="1076"/>
          <ac:picMkLst>
            <pc:docMk/>
            <pc:sldMk cId="3205760464" sldId="381"/>
            <ac:picMk id="2" creationId="{84F4DBEC-3B33-D953-F8C9-4CDC144E9F95}"/>
          </ac:picMkLst>
        </pc:picChg>
        <pc:picChg chg="mod">
          <ac:chgData name="Sartain, Lori" userId="febeca27-2f80-4beb-a4ec-dc390d86fbf9" providerId="ADAL" clId="{920A17F7-CD73-47EF-A3C7-CEEC2BBD0F29}" dt="2022-05-04T21:21:16.882" v="2" actId="1076"/>
          <ac:picMkLst>
            <pc:docMk/>
            <pc:sldMk cId="3205760464" sldId="381"/>
            <ac:picMk id="4" creationId="{456564BE-C50C-2299-B9F9-A895956B91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Time: 2 minutes Speaker – Melanie &amp; Ashley Poole (Travis HS Student)</a:t>
            </a:r>
            <a:endParaRPr dirty="0"/>
          </a:p>
          <a:p>
            <a:pPr marL="0" lvl="0" indent="0" algn="l">
              <a:lnSpc>
                <a:spcPct val="100000"/>
              </a:lnSpc>
              <a:spcBef>
                <a:spcPts val="0"/>
              </a:spcBef>
              <a:spcAft>
                <a:spcPts val="0"/>
              </a:spcAft>
              <a:buSzPts val="1400"/>
              <a:buNone/>
            </a:pPr>
            <a:endParaRPr lang="en-US" dirty="0"/>
          </a:p>
          <a:p>
            <a:r>
              <a:rPr lang="en-US" dirty="0"/>
              <a:t>Melanie </a:t>
            </a:r>
          </a:p>
          <a:p>
            <a:r>
              <a:rPr lang="en-US" dirty="0"/>
              <a:t>Say: Provide summary of the Student Wellness Committee and introduce student speaker. </a:t>
            </a:r>
          </a:p>
          <a:p>
            <a:r>
              <a:rPr lang="en-US" dirty="0"/>
              <a:t>Travis HS (Ashley P.)   </a:t>
            </a:r>
          </a:p>
          <a:p>
            <a:endParaRPr lang="en-US" dirty="0"/>
          </a:p>
          <a:p>
            <a:r>
              <a:rPr lang="en-US" dirty="0"/>
              <a:t>Ashley Poole (Travis HS Student)  </a:t>
            </a:r>
          </a:p>
          <a:p>
            <a:r>
              <a:rPr lang="en-US" dirty="0"/>
              <a:t>Say: Good evening.  My name is Ashley Poole and I am member of the Student Wellness Committee at Travis High School.  </a:t>
            </a:r>
          </a:p>
          <a:p>
            <a:endParaRPr lang="en" dirty="0"/>
          </a:p>
          <a:p>
            <a:r>
              <a:rPr lang="en" dirty="0"/>
              <a:t>Main Points: </a:t>
            </a:r>
          </a:p>
          <a:p>
            <a:pPr marL="171450" indent="-171450">
              <a:buChar char="•"/>
            </a:pPr>
            <a:r>
              <a:rPr lang="en" dirty="0"/>
              <a:t>Origins of the SWC Initiative within the Student Voices Advisory Network </a:t>
            </a:r>
            <a:endParaRPr lang="en-US" dirty="0"/>
          </a:p>
          <a:p>
            <a:pPr marL="171450" indent="-171450">
              <a:buChar char="•"/>
            </a:pPr>
            <a:r>
              <a:rPr lang="en" dirty="0"/>
              <a:t>Specific Travis Accomplishment </a:t>
            </a:r>
            <a:endParaRPr lang="en-US" dirty="0"/>
          </a:p>
          <a:p>
            <a:pPr marL="1085850" lvl="1" indent="-171450">
              <a:buChar char="•"/>
            </a:pPr>
            <a:r>
              <a:rPr lang="en" dirty="0"/>
              <a:t>Say no to substance abuse signing day </a:t>
            </a:r>
            <a:endParaRPr lang="en-US" dirty="0"/>
          </a:p>
          <a:p>
            <a:pPr marL="1085850" lvl="1" indent="-171450">
              <a:buChar char="•"/>
            </a:pPr>
            <a:r>
              <a:rPr lang="en" dirty="0"/>
              <a:t>Social nights for school </a:t>
            </a:r>
            <a:endParaRPr lang="en-US" dirty="0"/>
          </a:p>
          <a:p>
            <a:pPr marL="1085850" lvl="1" indent="-171450">
              <a:buChar char="•"/>
            </a:pPr>
            <a:r>
              <a:rPr lang="en" dirty="0"/>
              <a:t>Collaboration with principals and counselors </a:t>
            </a:r>
            <a:endParaRPr lang="en-US" dirty="0"/>
          </a:p>
          <a:p>
            <a:pPr marL="1085850" lvl="1" indent="-171450">
              <a:buChar char="•"/>
            </a:pPr>
            <a:r>
              <a:rPr lang="en" dirty="0"/>
              <a:t>Uplifting underclassmen to leadership </a:t>
            </a:r>
            <a:endParaRPr lang="en-US" dirty="0"/>
          </a:p>
          <a:p>
            <a:pPr marL="1085850" lvl="1" indent="-171450">
              <a:buChar char="•"/>
            </a:pPr>
            <a:r>
              <a:rPr lang="en" dirty="0"/>
              <a:t>District Meetings and initiatives </a:t>
            </a:r>
            <a:endParaRPr lang="en-US" dirty="0"/>
          </a:p>
          <a:p>
            <a:pPr marL="1085850" lvl="1" indent="-171450">
              <a:buChar char="•"/>
            </a:pPr>
            <a:r>
              <a:rPr lang="en" dirty="0"/>
              <a:t>SWC Chapter Meetings- Promoting wellness from the center of our team and outward </a:t>
            </a:r>
            <a:endParaRPr lang="en-US" dirty="0"/>
          </a:p>
          <a:p>
            <a:pPr marL="1085850" lvl="1" indent="-171450">
              <a:buChar char="•"/>
            </a:pPr>
            <a:r>
              <a:rPr lang="en" dirty="0"/>
              <a:t>Social media influence </a:t>
            </a:r>
            <a:endParaRPr lang="en-US" dirty="0"/>
          </a:p>
          <a:p>
            <a:pPr marL="1085850" lvl="1" indent="-171450">
              <a:buChar char="•"/>
            </a:pPr>
            <a:r>
              <a:rPr lang="en" dirty="0"/>
              <a:t>Coming- Serenity Room for THS Students </a:t>
            </a:r>
            <a:endParaRPr lang="en-US" dirty="0"/>
          </a:p>
          <a:p>
            <a:pPr marL="1085850" lvl="1" indent="-171450">
              <a:buChar char="•"/>
            </a:pPr>
            <a:r>
              <a:rPr lang="en" dirty="0"/>
              <a:t>SWC Newsletter for virtual outreach </a:t>
            </a:r>
            <a:br>
              <a:rPr lang="en" dirty="0"/>
            </a:br>
            <a:br>
              <a:rPr lang="en" dirty="0"/>
            </a:br>
            <a:r>
              <a:rPr lang="en" dirty="0"/>
              <a:t> </a:t>
            </a:r>
            <a:r>
              <a:rPr lang="en-US" dirty="0"/>
              <a: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9" name="Google Shape;20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20134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marR="0" lvl="0" indent="0" algn="l" rtl="0">
              <a:lnSpc>
                <a:spcPct val="100000"/>
              </a:lnSpc>
              <a:spcBef>
                <a:spcPts val="0"/>
              </a:spcBef>
              <a:spcAft>
                <a:spcPts val="0"/>
              </a:spcAft>
              <a:buClr>
                <a:schemeClr val="dk1"/>
              </a:buClr>
              <a:buSzPts val="2800"/>
              <a:buFont typeface="Calibri"/>
              <a:buNone/>
            </a:pPr>
            <a:r>
              <a:rPr lang="en-US" sz="1800" b="1" dirty="0"/>
              <a:t>Program Implementation</a:t>
            </a:r>
            <a:endParaRPr sz="1800" dirty="0"/>
          </a:p>
          <a:p>
            <a:pPr marL="685800" marR="0" lvl="0" indent="0" algn="l" rtl="0">
              <a:lnSpc>
                <a:spcPct val="100000"/>
              </a:lnSpc>
              <a:spcBef>
                <a:spcPts val="0"/>
              </a:spcBef>
              <a:spcAft>
                <a:spcPts val="0"/>
              </a:spcAft>
              <a:buClr>
                <a:schemeClr val="dk1"/>
              </a:buClr>
              <a:buSzPts val="2800"/>
              <a:buFont typeface="Calibri"/>
              <a:buNone/>
            </a:pPr>
            <a:r>
              <a:rPr lang="en-US" sz="1800" dirty="0"/>
              <a:t>Presenter: Allison Thummel</a:t>
            </a:r>
            <a:endParaRPr dirty="0"/>
          </a:p>
          <a:p>
            <a:pPr marL="685800" marR="0" lvl="0" indent="0" algn="l" rtl="0">
              <a:lnSpc>
                <a:spcPct val="100000"/>
              </a:lnSpc>
              <a:spcBef>
                <a:spcPts val="0"/>
              </a:spcBef>
              <a:spcAft>
                <a:spcPts val="0"/>
              </a:spcAft>
              <a:buClr>
                <a:schemeClr val="dk1"/>
              </a:buClr>
              <a:buSzPts val="2800"/>
              <a:buFont typeface="Calibri"/>
              <a:buNone/>
            </a:pPr>
            <a:r>
              <a:rPr lang="en-US" sz="1800" dirty="0"/>
              <a:t>Time: 1 min</a:t>
            </a:r>
            <a:endParaRPr dirty="0"/>
          </a:p>
          <a:p>
            <a:pPr marL="0" lvl="0" indent="0" algn="l" rtl="0">
              <a:lnSpc>
                <a:spcPct val="100000"/>
              </a:lnSpc>
              <a:spcBef>
                <a:spcPts val="0"/>
              </a:spcBef>
              <a:spcAft>
                <a:spcPts val="0"/>
              </a:spcAft>
              <a:buClr>
                <a:schemeClr val="dk1"/>
              </a:buClr>
              <a:buSzPts val="1400"/>
              <a:buFont typeface="Calibri"/>
              <a:buNone/>
            </a:pPr>
            <a:endParaRPr sz="1800" dirty="0">
              <a:solidFill>
                <a:srgbClr val="FF0000"/>
              </a:solidFill>
            </a:endParaRPr>
          </a:p>
          <a:p>
            <a:pPr marL="0" lvl="0" indent="0" algn="l" rtl="0">
              <a:lnSpc>
                <a:spcPct val="100000"/>
              </a:lnSpc>
              <a:spcBef>
                <a:spcPts val="0"/>
              </a:spcBef>
              <a:spcAft>
                <a:spcPts val="0"/>
              </a:spcAft>
              <a:buClr>
                <a:srgbClr val="FF0000"/>
              </a:buClr>
              <a:buSzPts val="1400"/>
              <a:buFont typeface="Calibri"/>
              <a:buNone/>
            </a:pPr>
            <a:r>
              <a:rPr lang="en-US" sz="1800" b="1" dirty="0">
                <a:solidFill>
                  <a:srgbClr val="FF0000"/>
                </a:solidFill>
              </a:rPr>
              <a:t>Say: </a:t>
            </a:r>
            <a:r>
              <a:rPr lang="en-US" sz="1800" dirty="0">
                <a:solidFill>
                  <a:srgbClr val="FF0000"/>
                </a:solidFill>
              </a:rPr>
              <a:t>SHACs continue to be vital to …….</a:t>
            </a:r>
            <a:endParaRPr dirty="0"/>
          </a:p>
          <a:p>
            <a:pPr marL="0" lvl="0" indent="0" algn="l" rtl="0">
              <a:lnSpc>
                <a:spcPct val="100000"/>
              </a:lnSpc>
              <a:spcBef>
                <a:spcPts val="0"/>
              </a:spcBef>
              <a:spcAft>
                <a:spcPts val="0"/>
              </a:spcAft>
              <a:buClr>
                <a:schemeClr val="dk1"/>
              </a:buClr>
              <a:buSzPts val="1400"/>
              <a:buFont typeface="Calibri"/>
              <a:buNone/>
            </a:pPr>
            <a:endParaRPr sz="1800" dirty="0">
              <a:solidFill>
                <a:srgbClr val="FF0000"/>
              </a:solidFill>
            </a:endParaRPr>
          </a:p>
          <a:p>
            <a:pPr marL="0" lvl="0" indent="0" algn="l" rtl="0">
              <a:lnSpc>
                <a:spcPct val="100000"/>
              </a:lnSpc>
              <a:spcBef>
                <a:spcPts val="0"/>
              </a:spcBef>
              <a:spcAft>
                <a:spcPts val="0"/>
              </a:spcAft>
              <a:buClr>
                <a:srgbClr val="FF0000"/>
              </a:buClr>
              <a:buSzPts val="1400"/>
              <a:buFont typeface="Calibri"/>
              <a:buNone/>
            </a:pPr>
            <a:r>
              <a:rPr lang="en-US" sz="1800" dirty="0">
                <a:solidFill>
                  <a:srgbClr val="FF0000"/>
                </a:solidFill>
              </a:rPr>
              <a:t>Our recommendations going forward include:</a:t>
            </a:r>
            <a:endParaRPr sz="1800" dirty="0">
              <a:solidFill>
                <a:srgbClr val="FF0000"/>
              </a:solidFill>
            </a:endParaRPr>
          </a:p>
          <a:p>
            <a:pPr marL="285750" lvl="0" indent="-285750" algn="l" rtl="0">
              <a:lnSpc>
                <a:spcPct val="100000"/>
              </a:lnSpc>
              <a:spcBef>
                <a:spcPts val="0"/>
              </a:spcBef>
              <a:spcAft>
                <a:spcPts val="0"/>
              </a:spcAft>
              <a:buClr>
                <a:srgbClr val="FF0000"/>
              </a:buClr>
              <a:buSzPts val="1400"/>
              <a:buFont typeface="Arial" panose="020B0604020202020204" pitchFamily="34" charset="0"/>
              <a:buChar char="•"/>
            </a:pPr>
            <a:r>
              <a:rPr lang="en-US" sz="1800" dirty="0">
                <a:solidFill>
                  <a:srgbClr val="FF0000"/>
                </a:solidFill>
              </a:rPr>
              <a:t>Supporting expansion of ABL labs</a:t>
            </a:r>
          </a:p>
          <a:p>
            <a:pPr marL="285750" lvl="0" indent="-285750" algn="l" rtl="0">
              <a:lnSpc>
                <a:spcPct val="100000"/>
              </a:lnSpc>
              <a:spcBef>
                <a:spcPts val="0"/>
              </a:spcBef>
              <a:spcAft>
                <a:spcPts val="0"/>
              </a:spcAft>
              <a:buClr>
                <a:srgbClr val="FF0000"/>
              </a:buClr>
              <a:buSzPts val="1400"/>
              <a:buFont typeface="Arial" panose="020B0604020202020204" pitchFamily="34" charset="0"/>
              <a:buChar char="•"/>
            </a:pPr>
            <a:endParaRPr lang="en-US" sz="1800" dirty="0">
              <a:solidFill>
                <a:srgbClr val="FF0000"/>
              </a:solidFill>
            </a:endParaRPr>
          </a:p>
          <a:p>
            <a:pPr marL="285750" lvl="0" indent="-285750" algn="l" rtl="0">
              <a:lnSpc>
                <a:spcPct val="100000"/>
              </a:lnSpc>
              <a:spcBef>
                <a:spcPts val="0"/>
              </a:spcBef>
              <a:spcAft>
                <a:spcPts val="0"/>
              </a:spcAft>
              <a:buClr>
                <a:srgbClr val="FF0000"/>
              </a:buClr>
              <a:buSzPts val="1400"/>
              <a:buFont typeface="Arial" panose="020B0604020202020204" pitchFamily="34" charset="0"/>
              <a:buChar char="•"/>
            </a:pPr>
            <a:r>
              <a:rPr lang="en-US" sz="1800" dirty="0">
                <a:solidFill>
                  <a:srgbClr val="FF0000"/>
                </a:solidFill>
              </a:rPr>
              <a:t>Creating “alternative incentives” for staff to lead Campus Wellness Committees (since funding a stipend is not a feasible request at this time)</a:t>
            </a:r>
          </a:p>
          <a:p>
            <a:pPr marL="742950" lvl="0" indent="-285750" algn="l" rtl="0">
              <a:lnSpc>
                <a:spcPct val="100000"/>
              </a:lnSpc>
              <a:spcBef>
                <a:spcPts val="0"/>
              </a:spcBef>
              <a:spcAft>
                <a:spcPts val="0"/>
              </a:spcAft>
              <a:buClr>
                <a:srgbClr val="FF0000"/>
              </a:buClr>
              <a:buSzPts val="1400"/>
              <a:buFont typeface="Arial" panose="020B0604020202020204" pitchFamily="34" charset="0"/>
              <a:buChar char="•"/>
            </a:pPr>
            <a:endParaRPr lang="en-US" sz="1800" dirty="0">
              <a:solidFill>
                <a:srgbClr val="FF0000"/>
              </a:solidFill>
            </a:endParaRPr>
          </a:p>
          <a:p>
            <a:pPr marL="742950" lvl="0" indent="-285750" algn="l" rtl="0">
              <a:lnSpc>
                <a:spcPct val="100000"/>
              </a:lnSpc>
              <a:spcBef>
                <a:spcPts val="0"/>
              </a:spcBef>
              <a:spcAft>
                <a:spcPts val="0"/>
              </a:spcAft>
              <a:buClr>
                <a:srgbClr val="FF0000"/>
              </a:buClr>
              <a:buSzPts val="1400"/>
              <a:buFont typeface="Arial" panose="020B0604020202020204" pitchFamily="34" charset="0"/>
              <a:buChar char="•"/>
            </a:pPr>
            <a:r>
              <a:rPr lang="en-US" sz="1800" dirty="0">
                <a:solidFill>
                  <a:srgbClr val="FF0000"/>
                </a:solidFill>
              </a:rPr>
              <a:t>Alternative incentives for staff to support additional opportunities for high school students to be physically active - like keeping the weight room open or supporting a running or yoga club</a:t>
            </a:r>
          </a:p>
          <a:p>
            <a:pPr marL="742950" lvl="0" indent="-285750" algn="l" rtl="0">
              <a:lnSpc>
                <a:spcPct val="100000"/>
              </a:lnSpc>
              <a:spcBef>
                <a:spcPts val="0"/>
              </a:spcBef>
              <a:spcAft>
                <a:spcPts val="0"/>
              </a:spcAft>
              <a:buClr>
                <a:srgbClr val="FF0000"/>
              </a:buClr>
              <a:buSzPts val="1400"/>
              <a:buFont typeface="Arial" panose="020B0604020202020204" pitchFamily="34" charset="0"/>
              <a:buChar char="•"/>
            </a:pPr>
            <a:endParaRPr lang="en-US" sz="1800" dirty="0">
              <a:solidFill>
                <a:srgbClr val="FF0000"/>
              </a:solidFill>
            </a:endParaRPr>
          </a:p>
          <a:p>
            <a:pPr marL="742950" lvl="0" indent="-285750" algn="l" rtl="0">
              <a:lnSpc>
                <a:spcPct val="100000"/>
              </a:lnSpc>
              <a:spcBef>
                <a:spcPts val="0"/>
              </a:spcBef>
              <a:spcAft>
                <a:spcPts val="0"/>
              </a:spcAft>
              <a:buClr>
                <a:srgbClr val="FF0000"/>
              </a:buClr>
              <a:buSzPts val="1400"/>
              <a:buFont typeface="Arial" panose="020B0604020202020204" pitchFamily="34" charset="0"/>
              <a:buChar char="•"/>
            </a:pPr>
            <a:r>
              <a:rPr lang="en-US" sz="1800" dirty="0">
                <a:solidFill>
                  <a:srgbClr val="FF0000"/>
                </a:solidFill>
              </a:rPr>
              <a:t>Guidelines for effective promotion of all wellness programs - including lead time for advertising and coordination between departments</a:t>
            </a:r>
          </a:p>
          <a:p>
            <a:pPr marL="742950" lvl="0" indent="-285750" algn="l" rtl="0">
              <a:lnSpc>
                <a:spcPct val="100000"/>
              </a:lnSpc>
              <a:spcBef>
                <a:spcPts val="0"/>
              </a:spcBef>
              <a:spcAft>
                <a:spcPts val="0"/>
              </a:spcAft>
              <a:buClr>
                <a:srgbClr val="FF0000"/>
              </a:buClr>
              <a:buSzPts val="1400"/>
              <a:buFont typeface="Arial" panose="020B0604020202020204" pitchFamily="34" charset="0"/>
              <a:buChar char="•"/>
            </a:pPr>
            <a:endParaRPr lang="en-US" sz="1800" dirty="0">
              <a:solidFill>
                <a:srgbClr val="FF0000"/>
              </a:solidFill>
            </a:endParaRPr>
          </a:p>
          <a:p>
            <a:pPr marL="742950" lvl="0" indent="-285750" algn="l" rtl="0">
              <a:lnSpc>
                <a:spcPct val="100000"/>
              </a:lnSpc>
              <a:spcBef>
                <a:spcPts val="0"/>
              </a:spcBef>
              <a:spcAft>
                <a:spcPts val="0"/>
              </a:spcAft>
              <a:buClr>
                <a:srgbClr val="FF0000"/>
              </a:buClr>
              <a:buSzPts val="1400"/>
              <a:buFont typeface="Arial" panose="020B0604020202020204" pitchFamily="34" charset="0"/>
              <a:buChar char="•"/>
            </a:pPr>
            <a:r>
              <a:rPr lang="en-US" sz="1800" b="0" dirty="0">
                <a:solidFill>
                  <a:srgbClr val="FF0000"/>
                </a:solidFill>
              </a:rPr>
              <a:t>Continue mental health supports and programs for students and staff - review student counselor ratio </a:t>
            </a:r>
          </a:p>
          <a:p>
            <a:pPr marL="457200" marR="0" lvl="0" indent="0" algn="l" defTabSz="914400" rtl="0" eaLnBrk="1" fontAlgn="auto" latinLnBrk="0" hangingPunct="1">
              <a:lnSpc>
                <a:spcPct val="100000"/>
              </a:lnSpc>
              <a:spcBef>
                <a:spcPts val="0"/>
              </a:spcBef>
              <a:spcAft>
                <a:spcPts val="0"/>
              </a:spcAft>
              <a:buClr>
                <a:srgbClr val="FF0000"/>
              </a:buClr>
              <a:buSzPts val="1400"/>
              <a:buFont typeface="Arial" panose="020B0604020202020204" pitchFamily="34" charset="0"/>
              <a:buNone/>
              <a:tabLst/>
              <a:defRPr/>
            </a:pPr>
            <a:endParaRPr lang="en-US" sz="1800" b="0" i="0" u="none" strike="noStrike" cap="none" dirty="0">
              <a:solidFill>
                <a:srgbClr val="8F2827"/>
              </a:solidFill>
              <a:latin typeface="Calibri"/>
              <a:ea typeface="Calibri"/>
              <a:cs typeface="Calibri"/>
              <a:sym typeface="Calibri"/>
            </a:endParaRPr>
          </a:p>
          <a:p>
            <a:pPr marL="742950" marR="0" lvl="0" indent="-285750" algn="l" defTabSz="914400" rtl="0" eaLnBrk="1" fontAlgn="auto" latinLnBrk="0" hangingPunct="1">
              <a:lnSpc>
                <a:spcPct val="100000"/>
              </a:lnSpc>
              <a:spcBef>
                <a:spcPts val="0"/>
              </a:spcBef>
              <a:spcAft>
                <a:spcPts val="0"/>
              </a:spcAft>
              <a:buClr>
                <a:srgbClr val="FF0000"/>
              </a:buClr>
              <a:buSzPts val="1400"/>
              <a:buFont typeface="Arial" panose="020B0604020202020204" pitchFamily="34" charset="0"/>
              <a:buChar char="•"/>
              <a:tabLst/>
              <a:defRPr/>
            </a:pPr>
            <a:r>
              <a:rPr lang="en-US" sz="1800" b="0" i="0" u="none" strike="noStrike" cap="none" dirty="0">
                <a:solidFill>
                  <a:srgbClr val="8F2827"/>
                </a:solidFill>
                <a:latin typeface="Calibri"/>
                <a:ea typeface="Calibri"/>
                <a:cs typeface="Calibri"/>
                <a:sym typeface="Calibri"/>
              </a:rPr>
              <a:t>Develop a process for providing SHAC input on WSCC policy development</a:t>
            </a:r>
            <a:endParaRPr lang="en-US" sz="1800" b="0" i="0" u="none" strike="noStrike" cap="none" dirty="0">
              <a:solidFill>
                <a:srgbClr val="3F3F3F"/>
              </a:solidFill>
              <a:latin typeface="Calibri"/>
              <a:ea typeface="Calibri"/>
              <a:cs typeface="Calibri"/>
              <a:sym typeface="Calibri"/>
            </a:endParaRPr>
          </a:p>
          <a:p>
            <a:pPr marL="742950" lvl="0" indent="-285750" algn="l" rtl="0">
              <a:lnSpc>
                <a:spcPct val="100000"/>
              </a:lnSpc>
              <a:spcBef>
                <a:spcPts val="0"/>
              </a:spcBef>
              <a:spcAft>
                <a:spcPts val="0"/>
              </a:spcAft>
              <a:buClr>
                <a:srgbClr val="FF0000"/>
              </a:buClr>
              <a:buSzPts val="1400"/>
              <a:buFont typeface="Arial" panose="020B0604020202020204" pitchFamily="34" charset="0"/>
              <a:buChar char="•"/>
            </a:pPr>
            <a:endParaRPr lang="en-US" sz="1800" dirty="0">
              <a:solidFill>
                <a:srgbClr val="FF0000"/>
              </a:solidFill>
            </a:endParaRPr>
          </a:p>
          <a:p>
            <a:pPr marL="0" lvl="0" indent="0" algn="l" rtl="0">
              <a:lnSpc>
                <a:spcPct val="100000"/>
              </a:lnSpc>
              <a:spcBef>
                <a:spcPts val="0"/>
              </a:spcBef>
              <a:spcAft>
                <a:spcPts val="0"/>
              </a:spcAft>
              <a:buClr>
                <a:srgbClr val="FF0000"/>
              </a:buClr>
              <a:buSzPts val="1400"/>
              <a:buFont typeface="Calibri"/>
              <a:buNone/>
            </a:pPr>
            <a:endParaRPr sz="1800" dirty="0">
              <a:solidFill>
                <a:srgbClr val="FF0000"/>
              </a:solidFill>
            </a:endParaRPr>
          </a:p>
          <a:p>
            <a:pPr marL="0" lvl="0" indent="0" algn="l" rtl="0">
              <a:lnSpc>
                <a:spcPct val="100000"/>
              </a:lnSpc>
              <a:spcBef>
                <a:spcPts val="0"/>
              </a:spcBef>
              <a:spcAft>
                <a:spcPts val="0"/>
              </a:spcAft>
              <a:buClr>
                <a:srgbClr val="FF0000"/>
              </a:buClr>
              <a:buSzPts val="1400"/>
              <a:buFont typeface="Calibri"/>
              <a:buNone/>
            </a:pPr>
            <a:endParaRPr sz="1800" dirty="0">
              <a:solidFill>
                <a:srgbClr val="FF0000"/>
              </a:solidFill>
            </a:endParaRPr>
          </a:p>
          <a:p>
            <a:pPr marL="0" marR="0" lvl="0" indent="0" algn="l" rtl="0">
              <a:lnSpc>
                <a:spcPct val="100000"/>
              </a:lnSpc>
              <a:spcBef>
                <a:spcPts val="0"/>
              </a:spcBef>
              <a:spcAft>
                <a:spcPts val="0"/>
              </a:spcAft>
              <a:buClr>
                <a:srgbClr val="000000"/>
              </a:buClr>
              <a:buSzPts val="1400"/>
              <a:buFont typeface="Calibri"/>
              <a:buNone/>
            </a:pPr>
            <a:endParaRPr sz="2000" dirty="0"/>
          </a:p>
        </p:txBody>
      </p:sp>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marR="0" lvl="0" indent="0" algn="l" rtl="0">
              <a:lnSpc>
                <a:spcPct val="100000"/>
              </a:lnSpc>
              <a:spcBef>
                <a:spcPts val="0"/>
              </a:spcBef>
              <a:spcAft>
                <a:spcPts val="0"/>
              </a:spcAft>
              <a:buClr>
                <a:schemeClr val="dk1"/>
              </a:buClr>
              <a:buSzPts val="2800"/>
              <a:buFont typeface="Calibri"/>
              <a:buNone/>
            </a:pPr>
            <a:r>
              <a:rPr lang="en-US" sz="1200" b="1" dirty="0"/>
              <a:t>Program Implementation</a:t>
            </a:r>
            <a:endParaRPr sz="1200" dirty="0"/>
          </a:p>
          <a:p>
            <a:pPr marL="685800" marR="0" lvl="0" indent="0" algn="l" rtl="0">
              <a:lnSpc>
                <a:spcPct val="100000"/>
              </a:lnSpc>
              <a:spcBef>
                <a:spcPts val="0"/>
              </a:spcBef>
              <a:spcAft>
                <a:spcPts val="0"/>
              </a:spcAft>
              <a:buClr>
                <a:schemeClr val="dk1"/>
              </a:buClr>
              <a:buSzPts val="2800"/>
              <a:buFont typeface="Calibri"/>
              <a:buNone/>
            </a:pPr>
            <a:r>
              <a:rPr lang="en-US" sz="1200" dirty="0"/>
              <a:t>Presenter: Melanie Anbarci &amp; Allison Thummel</a:t>
            </a:r>
            <a:endParaRPr dirty="0"/>
          </a:p>
          <a:p>
            <a:pPr marL="685800" marR="0" lvl="0" indent="0" algn="l" rtl="0">
              <a:lnSpc>
                <a:spcPct val="100000"/>
              </a:lnSpc>
              <a:spcBef>
                <a:spcPts val="0"/>
              </a:spcBef>
              <a:spcAft>
                <a:spcPts val="0"/>
              </a:spcAft>
              <a:buClr>
                <a:schemeClr val="dk1"/>
              </a:buClr>
              <a:buSzPts val="2800"/>
              <a:buFont typeface="Calibri"/>
              <a:buNone/>
            </a:pPr>
            <a:r>
              <a:rPr lang="en-US" sz="1200" dirty="0"/>
              <a:t>Time: 30 seconds</a:t>
            </a:r>
            <a:endParaRPr dirty="0"/>
          </a:p>
          <a:p>
            <a:pPr marL="0" lvl="0" indent="0" algn="l" rtl="0">
              <a:lnSpc>
                <a:spcPct val="100000"/>
              </a:lnSpc>
              <a:spcBef>
                <a:spcPts val="360"/>
              </a:spcBef>
              <a:spcAft>
                <a:spcPts val="0"/>
              </a:spcAft>
              <a:buClr>
                <a:schemeClr val="dk1"/>
              </a:buClr>
              <a:buSzPts val="1400"/>
              <a:buFont typeface="Calibri"/>
              <a:buNone/>
            </a:pPr>
            <a:endParaRPr dirty="0"/>
          </a:p>
          <a:p>
            <a:pPr marL="0" lvl="0" indent="0" algn="l" rtl="0">
              <a:lnSpc>
                <a:spcPct val="100000"/>
              </a:lnSpc>
              <a:spcBef>
                <a:spcPts val="360"/>
              </a:spcBef>
              <a:spcAft>
                <a:spcPts val="0"/>
              </a:spcAft>
              <a:buClr>
                <a:schemeClr val="dk1"/>
              </a:buClr>
              <a:buSzPts val="1400"/>
              <a:buFont typeface="Calibri"/>
              <a:buNone/>
            </a:pPr>
            <a:r>
              <a:rPr lang="en-US" b="1" dirty="0"/>
              <a:t>Say: </a:t>
            </a:r>
            <a:r>
              <a:rPr lang="en-US" dirty="0"/>
              <a:t>Thank you for your time tonight.  At this time, we will take any questions.</a:t>
            </a:r>
            <a:endParaRPr dirty="0"/>
          </a:p>
        </p:txBody>
      </p:sp>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marR="0" lvl="0" indent="0" algn="l" rtl="0">
              <a:lnSpc>
                <a:spcPct val="100000"/>
              </a:lnSpc>
              <a:spcBef>
                <a:spcPts val="0"/>
              </a:spcBef>
              <a:spcAft>
                <a:spcPts val="0"/>
              </a:spcAft>
              <a:buClr>
                <a:schemeClr val="dk1"/>
              </a:buClr>
              <a:buSzPts val="2800"/>
              <a:buFont typeface="Calibri"/>
              <a:buNone/>
            </a:pPr>
            <a:r>
              <a:rPr lang="en-US" sz="1800" b="1" dirty="0"/>
              <a:t>Program Implementation</a:t>
            </a:r>
            <a:endParaRPr sz="1800" dirty="0"/>
          </a:p>
          <a:p>
            <a:pPr marL="685800" marR="0" lvl="0" indent="0" algn="l" rtl="0">
              <a:lnSpc>
                <a:spcPct val="100000"/>
              </a:lnSpc>
              <a:spcBef>
                <a:spcPts val="0"/>
              </a:spcBef>
              <a:spcAft>
                <a:spcPts val="0"/>
              </a:spcAft>
              <a:buClr>
                <a:schemeClr val="dk1"/>
              </a:buClr>
              <a:buSzPts val="2800"/>
              <a:buFont typeface="Calibri"/>
              <a:buNone/>
            </a:pPr>
            <a:r>
              <a:rPr lang="en-US" sz="1800" dirty="0"/>
              <a:t>Presenter: Melanie Anbarci</a:t>
            </a:r>
            <a:endParaRPr dirty="0"/>
          </a:p>
          <a:p>
            <a:pPr marL="685800" marR="0" lvl="0" indent="0" algn="l" rtl="0">
              <a:lnSpc>
                <a:spcPct val="100000"/>
              </a:lnSpc>
              <a:spcBef>
                <a:spcPts val="0"/>
              </a:spcBef>
              <a:spcAft>
                <a:spcPts val="0"/>
              </a:spcAft>
              <a:buClr>
                <a:schemeClr val="dk1"/>
              </a:buClr>
              <a:buSzPts val="2800"/>
              <a:buFont typeface="Calibri"/>
              <a:buNone/>
            </a:pPr>
            <a:r>
              <a:rPr lang="en-US" sz="1800" dirty="0"/>
              <a:t>Time: 30 sec</a:t>
            </a:r>
            <a:endParaRPr dirty="0"/>
          </a:p>
          <a:p>
            <a:pPr marL="685800" marR="0" lvl="0" indent="0" algn="l" rtl="0">
              <a:lnSpc>
                <a:spcPct val="100000"/>
              </a:lnSpc>
              <a:spcBef>
                <a:spcPts val="0"/>
              </a:spcBef>
              <a:spcAft>
                <a:spcPts val="0"/>
              </a:spcAft>
              <a:buClr>
                <a:schemeClr val="dk1"/>
              </a:buClr>
              <a:buSzPts val="2800"/>
              <a:buFont typeface="Calibri"/>
              <a:buNone/>
            </a:pPr>
            <a:endParaRPr sz="1800" dirty="0"/>
          </a:p>
          <a:p>
            <a:pPr marL="0" lvl="0" indent="0" algn="l" rtl="0">
              <a:lnSpc>
                <a:spcPct val="100000"/>
              </a:lnSpc>
              <a:spcBef>
                <a:spcPts val="360"/>
              </a:spcBef>
              <a:spcAft>
                <a:spcPts val="0"/>
              </a:spcAft>
              <a:buClr>
                <a:srgbClr val="333333"/>
              </a:buClr>
              <a:buSzPts val="1800"/>
              <a:buFont typeface="Arial"/>
              <a:buNone/>
            </a:pPr>
            <a:r>
              <a:rPr lang="en-US" sz="1800" b="1" dirty="0">
                <a:solidFill>
                  <a:srgbClr val="333333"/>
                </a:solidFill>
              </a:rPr>
              <a:t>Good Evening Dr. Whitbeck, President Rosenthal and members of the board. </a:t>
            </a:r>
            <a:endParaRPr sz="1800" u="sng" dirty="0"/>
          </a:p>
          <a:p>
            <a:pPr marL="0" lvl="0" indent="0" algn="l" rtl="0">
              <a:lnSpc>
                <a:spcPct val="100000"/>
              </a:lnSpc>
              <a:spcBef>
                <a:spcPts val="360"/>
              </a:spcBef>
              <a:spcAft>
                <a:spcPts val="0"/>
              </a:spcAft>
              <a:buClr>
                <a:srgbClr val="333333"/>
              </a:buClr>
              <a:buSzPts val="1800"/>
              <a:buFont typeface="Arial"/>
              <a:buNone/>
            </a:pPr>
            <a:r>
              <a:rPr lang="en-US" sz="1800" dirty="0">
                <a:solidFill>
                  <a:srgbClr val="333333"/>
                </a:solidFill>
              </a:rPr>
              <a:t>First, I</a:t>
            </a:r>
            <a:r>
              <a:rPr lang="en-US" sz="1800" dirty="0"/>
              <a:t>’d like to thank the Board, Superintendent and FBISD Administration for your continued support of SHAC. As you know, </a:t>
            </a:r>
            <a:r>
              <a:rPr lang="en-US" sz="1800" dirty="0">
                <a:solidFill>
                  <a:srgbClr val="333333"/>
                </a:solidFill>
              </a:rPr>
              <a:t>FBISD SHAC acts </a:t>
            </a:r>
            <a:r>
              <a:rPr lang="en-US" sz="1800" dirty="0">
                <a:solidFill>
                  <a:srgbClr val="333333"/>
                </a:solidFill>
                <a:highlight>
                  <a:schemeClr val="lt1"/>
                </a:highlight>
              </a:rPr>
              <a:t>in an advisory capacity </a:t>
            </a:r>
            <a:r>
              <a:rPr lang="en-US" sz="1800" dirty="0">
                <a:solidFill>
                  <a:srgbClr val="333333"/>
                </a:solidFill>
              </a:rPr>
              <a:t>to the BOT and works closely with the Superintendent and Administration using the:</a:t>
            </a:r>
          </a:p>
          <a:p>
            <a:pPr marL="342900" lvl="0" indent="-342900" algn="l" rtl="0">
              <a:lnSpc>
                <a:spcPct val="100000"/>
              </a:lnSpc>
              <a:spcBef>
                <a:spcPts val="360"/>
              </a:spcBef>
              <a:spcAft>
                <a:spcPts val="0"/>
              </a:spcAft>
              <a:buClr>
                <a:srgbClr val="333333"/>
              </a:buClr>
              <a:buSzPts val="1800"/>
              <a:buFont typeface="Arial"/>
              <a:buAutoNum type="arabicPeriod"/>
            </a:pPr>
            <a:r>
              <a:rPr lang="en-US" sz="1800" dirty="0">
                <a:solidFill>
                  <a:srgbClr val="333333"/>
                </a:solidFill>
              </a:rPr>
              <a:t>Whole School, Whole Child, Whole Community or “WSCC” model, </a:t>
            </a:r>
          </a:p>
          <a:p>
            <a:pPr marL="342900" lvl="0" indent="-342900" algn="l" rtl="0">
              <a:lnSpc>
                <a:spcPct val="100000"/>
              </a:lnSpc>
              <a:spcBef>
                <a:spcPts val="360"/>
              </a:spcBef>
              <a:spcAft>
                <a:spcPts val="0"/>
              </a:spcAft>
              <a:buClr>
                <a:srgbClr val="333333"/>
              </a:buClr>
              <a:buSzPts val="1800"/>
              <a:buFont typeface="Arial"/>
              <a:buAutoNum type="arabicPeriod"/>
            </a:pPr>
            <a:r>
              <a:rPr lang="en-US" sz="1800" dirty="0">
                <a:solidFill>
                  <a:srgbClr val="333333"/>
                </a:solidFill>
              </a:rPr>
              <a:t>BOT Goals, and </a:t>
            </a:r>
          </a:p>
          <a:p>
            <a:pPr marL="342900" lvl="0" indent="-342900" algn="l" rtl="0">
              <a:lnSpc>
                <a:spcPct val="100000"/>
              </a:lnSpc>
              <a:spcBef>
                <a:spcPts val="360"/>
              </a:spcBef>
              <a:spcAft>
                <a:spcPts val="0"/>
              </a:spcAft>
              <a:buClr>
                <a:srgbClr val="333333"/>
              </a:buClr>
              <a:buSzPts val="1800"/>
              <a:buFont typeface="Arial"/>
              <a:buAutoNum type="arabicPeriod"/>
            </a:pPr>
            <a:r>
              <a:rPr lang="en-US" sz="1800" dirty="0">
                <a:solidFill>
                  <a:srgbClr val="333333"/>
                </a:solidFill>
              </a:rPr>
              <a:t>The FBISD Profile of a Graduate attributes to work toward achieving the FBISD Wellness Policy goals. </a:t>
            </a:r>
            <a:endParaRPr dirty="0"/>
          </a:p>
          <a:p>
            <a:pPr marL="0" lvl="0" indent="0" algn="l" rtl="0">
              <a:lnSpc>
                <a:spcPct val="115000"/>
              </a:lnSpc>
              <a:spcBef>
                <a:spcPts val="0"/>
              </a:spcBef>
              <a:spcAft>
                <a:spcPts val="0"/>
              </a:spcAft>
              <a:buSzPts val="1400"/>
              <a:buNone/>
            </a:pPr>
            <a:endParaRPr dirty="0"/>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0" algn="l" rtl="0">
              <a:lnSpc>
                <a:spcPct val="100000"/>
              </a:lnSpc>
              <a:spcBef>
                <a:spcPts val="0"/>
              </a:spcBef>
              <a:spcAft>
                <a:spcPts val="0"/>
              </a:spcAft>
              <a:buClr>
                <a:schemeClr val="dk1"/>
              </a:buClr>
              <a:buSzPts val="2800"/>
              <a:buFont typeface="Calibri"/>
              <a:buNone/>
            </a:pPr>
            <a:r>
              <a:rPr lang="en-US" sz="1200" b="1" dirty="0"/>
              <a:t>Program Implementation</a:t>
            </a:r>
            <a:endParaRPr lang="en-US" sz="1200" dirty="0"/>
          </a:p>
          <a:p>
            <a:pPr marL="685800" marR="0" lvl="0" indent="0" algn="l" rtl="0">
              <a:lnSpc>
                <a:spcPct val="100000"/>
              </a:lnSpc>
              <a:spcBef>
                <a:spcPts val="0"/>
              </a:spcBef>
              <a:spcAft>
                <a:spcPts val="0"/>
              </a:spcAft>
              <a:buClr>
                <a:schemeClr val="dk1"/>
              </a:buClr>
              <a:buSzPts val="2800"/>
              <a:buFont typeface="Calibri"/>
              <a:buNone/>
            </a:pPr>
            <a:r>
              <a:rPr lang="en-US" sz="1200" dirty="0"/>
              <a:t>Presenter: Melanie Anbarci</a:t>
            </a:r>
            <a:endParaRPr lang="en-US" dirty="0"/>
          </a:p>
          <a:p>
            <a:pPr marL="685800" marR="0" lvl="0" indent="0" algn="l" rtl="0">
              <a:lnSpc>
                <a:spcPct val="100000"/>
              </a:lnSpc>
              <a:spcBef>
                <a:spcPts val="0"/>
              </a:spcBef>
              <a:spcAft>
                <a:spcPts val="0"/>
              </a:spcAft>
              <a:buClr>
                <a:schemeClr val="dk1"/>
              </a:buClr>
              <a:buSzPts val="2800"/>
              <a:buFont typeface="Calibri"/>
              <a:buNone/>
            </a:pPr>
            <a:r>
              <a:rPr lang="en-US" sz="1200" dirty="0"/>
              <a:t>Time: 30 sec</a:t>
            </a:r>
            <a:endParaRPr lang="en-US" dirty="0"/>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b="1" dirty="0"/>
              <a:t>Say: </a:t>
            </a:r>
            <a:r>
              <a:rPr lang="en-US" dirty="0"/>
              <a:t>This year, our main focus was on supporting the development of the CWCs and SWCs </a:t>
            </a:r>
          </a:p>
          <a:p>
            <a:pPr marL="0" lvl="0" indent="0" algn="l" rtl="0">
              <a:lnSpc>
                <a:spcPct val="100000"/>
              </a:lnSpc>
              <a:spcBef>
                <a:spcPts val="360"/>
              </a:spcBef>
              <a:spcAft>
                <a:spcPts val="0"/>
              </a:spcAft>
              <a:buClr>
                <a:schemeClr val="dk1"/>
              </a:buClr>
              <a:buSzPts val="1400"/>
              <a:buFont typeface="Calibri"/>
              <a:buNone/>
            </a:pPr>
            <a:endParaRPr lang="en-US" b="1" u="sng" dirty="0"/>
          </a:p>
          <a:p>
            <a:pPr rtl="0"/>
            <a:r>
              <a:rPr lang="en-US" sz="1200" b="1" i="0" u="sng" strike="noStrike" cap="none" dirty="0">
                <a:solidFill>
                  <a:schemeClr val="dk1"/>
                </a:solidFill>
                <a:effectLst/>
                <a:latin typeface="Calibri"/>
                <a:ea typeface="Calibri"/>
                <a:cs typeface="Calibri"/>
                <a:sym typeface="Calibri"/>
              </a:rPr>
              <a:t>Board goals below, if needed during Q &amp; A</a:t>
            </a:r>
            <a:endParaRPr lang="en-US" b="0" dirty="0">
              <a:effectLst/>
            </a:endParaRPr>
          </a:p>
          <a:p>
            <a:pPr rtl="0"/>
            <a:r>
              <a:rPr lang="en-US" sz="1200" b="1" i="0" u="none" strike="noStrike" cap="none" dirty="0">
                <a:solidFill>
                  <a:schemeClr val="dk1"/>
                </a:solidFill>
                <a:effectLst/>
                <a:latin typeface="Calibri"/>
                <a:ea typeface="Calibri"/>
                <a:cs typeface="Calibri"/>
                <a:sym typeface="Calibri"/>
              </a:rPr>
              <a:t>GOAL 1:</a:t>
            </a:r>
            <a:r>
              <a:rPr lang="en-US" sz="1200" b="0" i="0" u="none" strike="noStrike" cap="none" dirty="0">
                <a:solidFill>
                  <a:schemeClr val="dk1"/>
                </a:solidFill>
                <a:effectLst/>
                <a:latin typeface="Calibri"/>
                <a:ea typeface="Calibri"/>
                <a:cs typeface="Calibri"/>
                <a:sym typeface="Calibri"/>
              </a:rPr>
              <a:t> Actively promote and support development of </a:t>
            </a:r>
            <a:r>
              <a:rPr lang="en-US" sz="1200" b="1" i="1" u="sng" strike="noStrike" cap="none" dirty="0">
                <a:solidFill>
                  <a:schemeClr val="dk1"/>
                </a:solidFill>
                <a:effectLst/>
                <a:highlight>
                  <a:srgbClr val="FFFF00"/>
                </a:highlight>
                <a:latin typeface="Calibri"/>
                <a:ea typeface="Calibri"/>
                <a:cs typeface="Calibri"/>
                <a:sym typeface="Calibri"/>
              </a:rPr>
              <a:t>Campus Wellness Committees </a:t>
            </a:r>
            <a:r>
              <a:rPr lang="en-US" sz="1200" b="0" i="0" u="none" strike="noStrike" cap="none" dirty="0">
                <a:solidFill>
                  <a:schemeClr val="dk1"/>
                </a:solidFill>
                <a:effectLst/>
                <a:latin typeface="Calibri"/>
                <a:ea typeface="Calibri"/>
                <a:cs typeface="Calibri"/>
                <a:sym typeface="Calibri"/>
              </a:rPr>
              <a:t>in line with FFA (Local) to help ensure successful implementation of wellness strategies by promoting utilization of wellness resources, such as the Virtual Health School (VHS), to enhance the campus wellness environment and help achieve CIP wellness goals in accordance with FBISD District Goal 4.</a:t>
            </a:r>
            <a:endParaRPr lang="en-US" b="0" dirty="0">
              <a:effectLst/>
            </a:endParaRPr>
          </a:p>
          <a:p>
            <a:pPr rtl="0"/>
            <a:br>
              <a:rPr lang="en-US" b="0" dirty="0">
                <a:effectLst/>
              </a:rPr>
            </a:br>
            <a:r>
              <a:rPr lang="en-US" sz="1200" b="1" i="0" u="none" strike="noStrike" cap="none" dirty="0">
                <a:solidFill>
                  <a:schemeClr val="dk1"/>
                </a:solidFill>
                <a:effectLst/>
                <a:latin typeface="Calibri"/>
                <a:ea typeface="Calibri"/>
                <a:cs typeface="Calibri"/>
                <a:sym typeface="Calibri"/>
              </a:rPr>
              <a:t>GOAL 2: </a:t>
            </a:r>
            <a:r>
              <a:rPr lang="en-US" sz="1200" b="0" i="0" u="none" strike="noStrike" cap="none" dirty="0">
                <a:solidFill>
                  <a:schemeClr val="dk1"/>
                </a:solidFill>
                <a:effectLst/>
                <a:latin typeface="Calibri"/>
                <a:ea typeface="Calibri"/>
                <a:cs typeface="Calibri"/>
                <a:sym typeface="Calibri"/>
              </a:rPr>
              <a:t>Actively promote and support development of campus </a:t>
            </a:r>
            <a:r>
              <a:rPr lang="en-US" sz="1200" b="1" i="1" u="sng" strike="noStrike" cap="none" dirty="0">
                <a:solidFill>
                  <a:schemeClr val="dk1"/>
                </a:solidFill>
                <a:effectLst/>
                <a:highlight>
                  <a:srgbClr val="FFFF00"/>
                </a:highlight>
                <a:latin typeface="Calibri"/>
                <a:ea typeface="Calibri"/>
                <a:cs typeface="Calibri"/>
                <a:sym typeface="Calibri"/>
              </a:rPr>
              <a:t>Student Wellness Committees </a:t>
            </a:r>
            <a:r>
              <a:rPr lang="en-US" sz="1200" b="0" i="0" u="none" strike="noStrike" cap="none" dirty="0">
                <a:solidFill>
                  <a:schemeClr val="dk1"/>
                </a:solidFill>
                <a:effectLst/>
                <a:latin typeface="Calibri"/>
                <a:ea typeface="Calibri"/>
                <a:cs typeface="Calibri"/>
                <a:sym typeface="Calibri"/>
              </a:rPr>
              <a:t>and the District Student Wellness Coalition to help advance student-led wellness initiatives to enable students to reach their full potential in accordance with FBISD Core Beliefs and the Profile of a Graduate. </a:t>
            </a:r>
            <a:endParaRPr lang="en-US" b="0" dirty="0">
              <a:effectLst/>
            </a:endParaRPr>
          </a:p>
          <a:p>
            <a:pPr rtl="0"/>
            <a:br>
              <a:rPr lang="en-US" b="0" dirty="0">
                <a:effectLst/>
              </a:rPr>
            </a:br>
            <a:r>
              <a:rPr lang="en-US" sz="1200" b="1" i="0" u="none" strike="noStrike" cap="none" dirty="0">
                <a:solidFill>
                  <a:schemeClr val="dk1"/>
                </a:solidFill>
                <a:effectLst/>
                <a:latin typeface="Calibri"/>
                <a:ea typeface="Calibri"/>
                <a:cs typeface="Calibri"/>
                <a:sym typeface="Calibri"/>
              </a:rPr>
              <a:t>GOAL 3:</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Continue actively identifying </a:t>
            </a:r>
            <a:r>
              <a:rPr lang="en-US" sz="1200" b="1" i="1" u="sng" strike="noStrike" cap="none" dirty="0">
                <a:solidFill>
                  <a:schemeClr val="dk1"/>
                </a:solidFill>
                <a:effectLst/>
                <a:latin typeface="Calibri"/>
                <a:ea typeface="Calibri"/>
                <a:cs typeface="Calibri"/>
                <a:sym typeface="Calibri"/>
              </a:rPr>
              <a:t>SHAC Liaisons </a:t>
            </a:r>
            <a:r>
              <a:rPr lang="en-US" sz="1200" b="0" i="0" u="none" strike="noStrike" cap="none" dirty="0">
                <a:solidFill>
                  <a:schemeClr val="dk1"/>
                </a:solidFill>
                <a:effectLst/>
                <a:latin typeface="Calibri"/>
                <a:ea typeface="Calibri"/>
                <a:cs typeface="Calibri"/>
                <a:sym typeface="Calibri"/>
              </a:rPr>
              <a:t>for each campus to strengthen dialogue and facilitate continuous feedback regarding campus level wellness needs in order to provide relevant resources and support to the campus as well as support for student led wellness initiatives by Student Wellness Coalitions to enable students to reach their full potential in accordance with FBISD Core Beliefs.</a:t>
            </a:r>
            <a:endParaRPr lang="en-US" b="0" dirty="0">
              <a:effectLst/>
            </a:endParaRPr>
          </a:p>
          <a:p>
            <a:pPr rtl="0"/>
            <a:br>
              <a:rPr lang="en-US" b="0" dirty="0">
                <a:effectLst/>
              </a:rPr>
            </a:br>
            <a:r>
              <a:rPr lang="en-US" sz="1200" b="1" i="0" u="none" strike="noStrike" cap="none" dirty="0">
                <a:solidFill>
                  <a:schemeClr val="dk1"/>
                </a:solidFill>
                <a:effectLst/>
                <a:latin typeface="Calibri"/>
                <a:ea typeface="Calibri"/>
                <a:cs typeface="Calibri"/>
                <a:sym typeface="Calibri"/>
              </a:rPr>
              <a:t>GOAL 4:</a:t>
            </a:r>
            <a:r>
              <a:rPr lang="en-US" sz="1200" b="0" i="0" u="none" strike="noStrike" cap="none" dirty="0">
                <a:solidFill>
                  <a:schemeClr val="dk1"/>
                </a:solidFill>
                <a:effectLst/>
                <a:latin typeface="Calibri"/>
                <a:ea typeface="Calibri"/>
                <a:cs typeface="Calibri"/>
                <a:sym typeface="Calibri"/>
              </a:rPr>
              <a:t>Promote incorporation of </a:t>
            </a:r>
            <a:r>
              <a:rPr lang="en-US" sz="1200" b="1" i="1" u="sng" strike="noStrike" cap="none" dirty="0">
                <a:solidFill>
                  <a:schemeClr val="dk1"/>
                </a:solidFill>
                <a:effectLst/>
                <a:latin typeface="Calibri"/>
                <a:ea typeface="Calibri"/>
                <a:cs typeface="Calibri"/>
                <a:sym typeface="Calibri"/>
              </a:rPr>
              <a:t>updated FFA (Operating Procedures) into current CIP strategies </a:t>
            </a:r>
            <a:r>
              <a:rPr lang="en-US" sz="1200" b="0" i="0" u="none" strike="noStrike" cap="none" dirty="0">
                <a:solidFill>
                  <a:schemeClr val="dk1"/>
                </a:solidFill>
                <a:effectLst/>
                <a:latin typeface="Calibri"/>
                <a:ea typeface="Calibri"/>
                <a:cs typeface="Calibri"/>
                <a:sym typeface="Calibri"/>
              </a:rPr>
              <a:t>and objectives, to aid in the process of implementing, evaluating and improving the campus wellness environment in order to help equip students with skills for life in accordance with the Profile of a Graduate.</a:t>
            </a:r>
            <a:endParaRPr lang="en-US" b="0" dirty="0">
              <a:effectLst/>
            </a:endParaRPr>
          </a:p>
          <a:p>
            <a:pPr rtl="0"/>
            <a:br>
              <a:rPr lang="en-US" b="0" dirty="0">
                <a:effectLst/>
              </a:rPr>
            </a:br>
            <a:r>
              <a:rPr lang="en-US" sz="1200" b="1" i="0" u="none" strike="noStrike" cap="none" dirty="0">
                <a:solidFill>
                  <a:schemeClr val="dk1"/>
                </a:solidFill>
                <a:effectLst/>
                <a:latin typeface="Calibri"/>
                <a:ea typeface="Calibri"/>
                <a:cs typeface="Calibri"/>
                <a:sym typeface="Calibri"/>
              </a:rPr>
              <a:t>GOAL 5: </a:t>
            </a:r>
            <a:r>
              <a:rPr lang="en-US" sz="1200" b="0" i="0" u="none" strike="noStrike" cap="none" dirty="0">
                <a:solidFill>
                  <a:schemeClr val="dk1"/>
                </a:solidFill>
                <a:effectLst/>
                <a:latin typeface="Calibri"/>
                <a:ea typeface="Calibri"/>
                <a:cs typeface="Calibri"/>
                <a:sym typeface="Calibri"/>
              </a:rPr>
              <a:t>Continuously </a:t>
            </a:r>
            <a:r>
              <a:rPr lang="en-US" sz="1200" b="1" i="1" u="sng" strike="noStrike" cap="none" dirty="0">
                <a:solidFill>
                  <a:schemeClr val="dk1"/>
                </a:solidFill>
                <a:effectLst/>
                <a:latin typeface="Calibri"/>
                <a:ea typeface="Calibri"/>
                <a:cs typeface="Calibri"/>
                <a:sym typeface="Calibri"/>
              </a:rPr>
              <a:t>evaluate FFA(Local) </a:t>
            </a:r>
            <a:r>
              <a:rPr lang="en-US" sz="1200" b="0" i="0" u="none" strike="noStrike" cap="none" dirty="0">
                <a:solidFill>
                  <a:schemeClr val="dk1"/>
                </a:solidFill>
                <a:effectLst/>
                <a:latin typeface="Calibri"/>
                <a:ea typeface="Calibri"/>
                <a:cs typeface="Calibri"/>
                <a:sym typeface="Calibri"/>
              </a:rPr>
              <a:t>based on wellness concerns identified in FBISD Campus Wellness Surveys, the Pride Survey and Naviance results (and other available assessments) in order to recommend relevant resources and best practices that will equip the entire District with the life skills required to promote a whole child approach to learning, teaching and community engagement in accordance with FBISD Strategic Plan Core Beliefs and Commitments.</a:t>
            </a:r>
            <a:endParaRPr lang="en-US" b="0" dirty="0">
              <a:effectLst/>
            </a:endParaRPr>
          </a:p>
          <a:p>
            <a:pPr rtl="0"/>
            <a:br>
              <a:rPr lang="en-US" b="0" dirty="0">
                <a:effectLst/>
              </a:rPr>
            </a:br>
            <a:r>
              <a:rPr lang="en-US" sz="1200" b="1" i="0" u="none" strike="noStrike" cap="none" dirty="0">
                <a:solidFill>
                  <a:schemeClr val="dk1"/>
                </a:solidFill>
                <a:effectLst/>
                <a:latin typeface="Calibri"/>
                <a:ea typeface="Calibri"/>
                <a:cs typeface="Calibri"/>
                <a:sym typeface="Calibri"/>
              </a:rPr>
              <a:t>GOAL 6: </a:t>
            </a:r>
            <a:r>
              <a:rPr lang="en-US" sz="1200" b="0" i="0" u="none" strike="noStrike" cap="none" dirty="0">
                <a:solidFill>
                  <a:schemeClr val="dk1"/>
                </a:solidFill>
                <a:effectLst/>
                <a:latin typeface="Calibri"/>
                <a:ea typeface="Calibri"/>
                <a:cs typeface="Calibri"/>
                <a:sym typeface="Calibri"/>
              </a:rPr>
              <a:t>Establish and develop standard SHAC communication channels throughout the District in order to </a:t>
            </a:r>
            <a:r>
              <a:rPr lang="en-US" sz="1200" b="1" i="1" u="sng" strike="noStrike" cap="none" dirty="0">
                <a:solidFill>
                  <a:schemeClr val="dk1"/>
                </a:solidFill>
                <a:effectLst/>
                <a:highlight>
                  <a:srgbClr val="FFFF00"/>
                </a:highlight>
                <a:latin typeface="Calibri"/>
                <a:ea typeface="Calibri"/>
                <a:cs typeface="Calibri"/>
                <a:sym typeface="Calibri"/>
              </a:rPr>
              <a:t>share resources and best practices as well as highlight success stories </a:t>
            </a:r>
            <a:r>
              <a:rPr lang="en-US" sz="1200" b="0" i="0" u="none" strike="noStrike" cap="none" dirty="0">
                <a:solidFill>
                  <a:schemeClr val="dk1"/>
                </a:solidFill>
                <a:effectLst/>
                <a:latin typeface="Calibri"/>
                <a:ea typeface="Calibri"/>
                <a:cs typeface="Calibri"/>
                <a:sym typeface="Calibri"/>
              </a:rPr>
              <a:t>with SHAC Recognition Awards to recognize campus groups, individual wellness champions and community partners who apply resources and knowledge to grow wellness on their campus, in the District, and whom further foster the development of students to exemplify the FBISD Profile of a Graduate.</a:t>
            </a:r>
            <a:endParaRPr lang="en-US" b="0" dirty="0">
              <a:effectLst/>
            </a:endParaRPr>
          </a:p>
          <a:p>
            <a:br>
              <a:rPr lang="en-US" b="0" dirty="0">
                <a:effectLst/>
              </a:rPr>
            </a:br>
            <a:endParaRPr lang="en-US" dirty="0"/>
          </a:p>
          <a:p>
            <a:endParaRPr lang="en-US" dirty="0"/>
          </a:p>
        </p:txBody>
      </p:sp>
      <p:sp>
        <p:nvSpPr>
          <p:cNvPr id="4" name="Slide Number Placeholder 3"/>
          <p:cNvSpPr>
            <a:spLocks noGrp="1"/>
          </p:cNvSpPr>
          <p:nvPr>
            <p:ph type="sldNum" sz="quarter" idx="5"/>
          </p:nvPr>
        </p:nvSpPr>
        <p:spPr/>
        <p:txBody>
          <a:bodyPr/>
          <a:lstStyle/>
          <a:p>
            <a:fld id="{4113FEEA-1994-5345-A0F7-F5ECECD0304C}" type="slidenum">
              <a:rPr lang="en-US" smtClean="0"/>
              <a:t>3</a:t>
            </a:fld>
            <a:endParaRPr lang="en-US" dirty="0"/>
          </a:p>
        </p:txBody>
      </p:sp>
    </p:spTree>
    <p:extLst>
      <p:ext uri="{BB962C8B-B14F-4D97-AF65-F5344CB8AC3E}">
        <p14:creationId xmlns:p14="http://schemas.microsoft.com/office/powerpoint/2010/main" val="87689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marR="0" lvl="0" indent="0" algn="l" rtl="0">
              <a:lnSpc>
                <a:spcPct val="100000"/>
              </a:lnSpc>
              <a:spcBef>
                <a:spcPts val="0"/>
              </a:spcBef>
              <a:spcAft>
                <a:spcPts val="0"/>
              </a:spcAft>
              <a:buClr>
                <a:schemeClr val="dk1"/>
              </a:buClr>
              <a:buSzPts val="2800"/>
              <a:buFont typeface="Calibri"/>
              <a:buNone/>
            </a:pPr>
            <a:r>
              <a:rPr lang="en-US" sz="1200" b="1" dirty="0"/>
              <a:t>Program Implementation</a:t>
            </a:r>
            <a:endParaRPr sz="1200" dirty="0"/>
          </a:p>
          <a:p>
            <a:pPr marL="685800" marR="0" lvl="0" indent="0" algn="l" rtl="0">
              <a:lnSpc>
                <a:spcPct val="100000"/>
              </a:lnSpc>
              <a:spcBef>
                <a:spcPts val="0"/>
              </a:spcBef>
              <a:spcAft>
                <a:spcPts val="0"/>
              </a:spcAft>
              <a:buClr>
                <a:schemeClr val="dk1"/>
              </a:buClr>
              <a:buSzPts val="2800"/>
              <a:buFont typeface="Calibri"/>
              <a:buNone/>
            </a:pPr>
            <a:r>
              <a:rPr lang="en-US" sz="1200" dirty="0"/>
              <a:t>Presenter: Melanie Anbarci</a:t>
            </a:r>
            <a:endParaRPr dirty="0"/>
          </a:p>
          <a:p>
            <a:pPr marL="685800" marR="0" lvl="0" indent="0" algn="l" rtl="0">
              <a:lnSpc>
                <a:spcPct val="100000"/>
              </a:lnSpc>
              <a:spcBef>
                <a:spcPts val="0"/>
              </a:spcBef>
              <a:spcAft>
                <a:spcPts val="0"/>
              </a:spcAft>
              <a:buClr>
                <a:schemeClr val="dk1"/>
              </a:buClr>
              <a:buSzPts val="2800"/>
              <a:buFont typeface="Calibri"/>
              <a:buNone/>
            </a:pPr>
            <a:r>
              <a:rPr lang="en-US" sz="1200" dirty="0"/>
              <a:t>Time: </a:t>
            </a:r>
            <a:r>
              <a:rPr lang="en-US" dirty="0"/>
              <a:t>30 sec</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solidFill>
                  <a:srgbClr val="333333"/>
                </a:solidFill>
              </a:rPr>
              <a:t>Say: </a:t>
            </a:r>
            <a:r>
              <a:rPr lang="en-US" dirty="0">
                <a:solidFill>
                  <a:srgbClr val="333333"/>
                </a:solidFill>
              </a:rPr>
              <a:t>A major part of our Whole Child Health/WSCC approach to wellness is implemented through the collaboration that occurs within and between our subcommittees, among members of administration, parents and community members.  Although we had a few setbacks, thankfully, most of the subcommittees were able to effectively collaborate to meet their goals.</a:t>
            </a:r>
            <a:endParaRPr dirty="0">
              <a:solidFill>
                <a:srgbClr val="333333"/>
              </a:solidFill>
            </a:endParaRPr>
          </a:p>
          <a:p>
            <a:pPr marL="0" marR="0" lvl="0" indent="0" algn="l" rtl="0">
              <a:lnSpc>
                <a:spcPct val="100000"/>
              </a:lnSpc>
              <a:spcBef>
                <a:spcPts val="0"/>
              </a:spcBef>
              <a:spcAft>
                <a:spcPts val="0"/>
              </a:spcAft>
              <a:buClr>
                <a:schemeClr val="dk1"/>
              </a:buClr>
              <a:buSzPts val="1200"/>
              <a:buFont typeface="Calibri"/>
              <a:buNone/>
            </a:pPr>
            <a:endParaRPr dirty="0">
              <a:solidFill>
                <a:srgbClr val="333333"/>
              </a:solidFil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33" name="Google Shape;13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marR="0" lvl="0" indent="0" algn="l" rtl="0">
              <a:lnSpc>
                <a:spcPct val="100000"/>
              </a:lnSpc>
              <a:spcBef>
                <a:spcPts val="0"/>
              </a:spcBef>
              <a:spcAft>
                <a:spcPts val="0"/>
              </a:spcAft>
              <a:buClr>
                <a:schemeClr val="dk1"/>
              </a:buClr>
              <a:buSzPts val="2800"/>
              <a:buFont typeface="Calibri"/>
              <a:buNone/>
            </a:pPr>
            <a:r>
              <a:rPr lang="en-US" sz="1200" b="1" dirty="0"/>
              <a:t>Program Implementation</a:t>
            </a:r>
            <a:endParaRPr sz="1200" dirty="0"/>
          </a:p>
          <a:p>
            <a:pPr marL="685800" marR="0" lvl="0" indent="0" algn="l" rtl="0">
              <a:lnSpc>
                <a:spcPct val="100000"/>
              </a:lnSpc>
              <a:spcBef>
                <a:spcPts val="0"/>
              </a:spcBef>
              <a:spcAft>
                <a:spcPts val="0"/>
              </a:spcAft>
              <a:buClr>
                <a:schemeClr val="dk1"/>
              </a:buClr>
              <a:buSzPts val="2800"/>
              <a:buFont typeface="Calibri"/>
              <a:buNone/>
            </a:pPr>
            <a:r>
              <a:rPr lang="en-US" sz="1200" dirty="0"/>
              <a:t>Presenter: Melanie Anbarci</a:t>
            </a:r>
            <a:endParaRPr dirty="0"/>
          </a:p>
          <a:p>
            <a:pPr marL="685800" marR="0" lvl="0" indent="0" algn="l" rtl="0">
              <a:lnSpc>
                <a:spcPct val="100000"/>
              </a:lnSpc>
              <a:spcBef>
                <a:spcPts val="0"/>
              </a:spcBef>
              <a:spcAft>
                <a:spcPts val="0"/>
              </a:spcAft>
              <a:buClr>
                <a:schemeClr val="dk1"/>
              </a:buClr>
              <a:buSzPts val="2800"/>
              <a:buFont typeface="Calibri"/>
              <a:buNone/>
            </a:pPr>
            <a:r>
              <a:rPr lang="en-US" sz="1200" dirty="0"/>
              <a:t>Time: 1 min</a:t>
            </a:r>
            <a:endParaRPr dirty="0"/>
          </a:p>
          <a:p>
            <a:pPr marL="0" marR="0" lvl="0" indent="0" algn="l" rtl="0">
              <a:lnSpc>
                <a:spcPct val="100000"/>
              </a:lnSpc>
              <a:spcBef>
                <a:spcPts val="360"/>
              </a:spcBef>
              <a:spcAft>
                <a:spcPts val="0"/>
              </a:spcAft>
              <a:buClr>
                <a:schemeClr val="dk1"/>
              </a:buClr>
              <a:buSzPts val="1200"/>
              <a:buFont typeface="Noto Sans Symbols"/>
              <a:buNone/>
            </a:pPr>
            <a:endParaRPr dirty="0"/>
          </a:p>
          <a:p>
            <a:pPr marL="0" marR="0" lvl="0" indent="0" algn="l" rtl="0">
              <a:lnSpc>
                <a:spcPct val="100000"/>
              </a:lnSpc>
              <a:spcBef>
                <a:spcPts val="360"/>
              </a:spcBef>
              <a:spcAft>
                <a:spcPts val="0"/>
              </a:spcAft>
              <a:buClr>
                <a:schemeClr val="dk1"/>
              </a:buClr>
              <a:buSzPts val="1200"/>
              <a:buFont typeface="Noto Sans Symbols"/>
              <a:buNone/>
            </a:pPr>
            <a:r>
              <a:rPr lang="en-US" b="1" dirty="0"/>
              <a:t>Say: </a:t>
            </a:r>
            <a:r>
              <a:rPr lang="en-US" dirty="0"/>
              <a:t>Some of the main accomplishments this year were:</a:t>
            </a:r>
            <a:endParaRPr dirty="0"/>
          </a:p>
          <a:p>
            <a:pPr rtl="0"/>
            <a:r>
              <a:rPr lang="en-US" sz="1200" b="1" i="0" u="none" strike="noStrike" cap="none" dirty="0">
                <a:solidFill>
                  <a:schemeClr val="dk1"/>
                </a:solidFill>
                <a:effectLst/>
                <a:latin typeface="Calibri"/>
                <a:ea typeface="Calibri"/>
                <a:cs typeface="Calibri"/>
                <a:sym typeface="Calibri"/>
              </a:rPr>
              <a:t>Program Implementation</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Presenter: Melanie Anbarci</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Time: 1 min</a:t>
            </a:r>
          </a:p>
          <a:p>
            <a:pPr rtl="0"/>
            <a:r>
              <a:rPr lang="en-US" sz="1200" b="0" i="0" u="none" strike="noStrike" cap="none" dirty="0">
                <a:solidFill>
                  <a:schemeClr val="dk1"/>
                </a:solidFill>
                <a:effectLst/>
                <a:latin typeface="Calibri"/>
                <a:ea typeface="Calibri"/>
                <a:cs typeface="Calibri"/>
                <a:sym typeface="Calibri"/>
              </a:rPr>
              <a:t>Some of the main accomplishments this year were:</a:t>
            </a:r>
            <a:endParaRPr lang="en-US" b="0" dirty="0">
              <a:effectLst/>
            </a:endParaRP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growth and development of  the Campus Wellness Committees, which are instrumental in identifying wellness goals for the Campus Improvement Plans   This would not have been possible without your support and the approval of our previous request for a FTE to assist with these efforts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Participation in Proclamation 2022 review of new health textbooks for recommendation to the BOT - recommended electronic resources be added for public access to textbooks which made public participation easier</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Assisted with development of SOP to implement Wellness Policy</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Maintained SHAC Campus Liaison program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Reviving the Student Wellness Committees at each high school and the District Coalition leadership program to develop and support student ownership of learning and leadership skills.</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Continued partnering through subcommittees to develop initiatives, vet resource and review programs - a summary of highlights, hurdles and hopes from the various subcommittees in your packet for more information</a:t>
            </a:r>
          </a:p>
          <a:p>
            <a:br>
              <a:rPr lang="en-US" b="0" dirty="0">
                <a:effectLst/>
              </a:rPr>
            </a:br>
            <a:endParaRPr dirty="0">
              <a:latin typeface="Garamond"/>
              <a:ea typeface="Garamond"/>
              <a:cs typeface="Garamond"/>
              <a:sym typeface="Garamond"/>
            </a:endParaRPr>
          </a:p>
          <a:p>
            <a:pPr marL="457200" marR="0" lvl="0" indent="-228600" algn="l" rtl="0">
              <a:lnSpc>
                <a:spcPct val="100000"/>
              </a:lnSpc>
              <a:spcBef>
                <a:spcPts val="360"/>
              </a:spcBef>
              <a:spcAft>
                <a:spcPts val="0"/>
              </a:spcAft>
              <a:buClr>
                <a:schemeClr val="dk1"/>
              </a:buClr>
              <a:buSzPts val="1400"/>
              <a:buFont typeface="Calibri"/>
              <a:buNone/>
            </a:pPr>
            <a:endParaRPr dirty="0"/>
          </a:p>
        </p:txBody>
      </p:sp>
      <p:sp>
        <p:nvSpPr>
          <p:cNvPr id="190" name="Google Shape;1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 </a:t>
            </a:r>
          </a:p>
          <a:p>
            <a:r>
              <a:rPr lang="en-US" dirty="0"/>
              <a:t>Speaker – LaDonna Green</a:t>
            </a:r>
            <a:endParaRPr lang="en-US" dirty="0">
              <a:cs typeface="Calibri"/>
            </a:endParaRPr>
          </a:p>
          <a:p>
            <a:endParaRPr lang="en-US" dirty="0"/>
          </a:p>
          <a:p>
            <a:r>
              <a:rPr lang="en-US" b="1" dirty="0"/>
              <a:t>Say: </a:t>
            </a:r>
            <a:r>
              <a:rPr lang="en-US" dirty="0"/>
              <a:t>Good afternoon. It has been my pleasure to work with the campus wellness committees as they advocate to make schools a better place for students, faculty, and staff. The committees have made so much progress during this school year and I am proud of the work that they are doing.  We were able to work with campuses to start a Campus Wellness Committee at the campuses that did not have one and empower those that already existed. </a:t>
            </a:r>
            <a:endParaRPr lang="en-US" dirty="0">
              <a:cs typeface="Calibri"/>
            </a:endParaRPr>
          </a:p>
          <a:p>
            <a:endParaRPr lang="en-US" dirty="0">
              <a:cs typeface="Calibri"/>
            </a:endParaRPr>
          </a:p>
          <a:p>
            <a:pPr>
              <a:buFont typeface="Arial" panose="020B0604020202020204" pitchFamily="34" charset="0"/>
              <a:buChar char="•"/>
            </a:pPr>
            <a:r>
              <a:rPr lang="en-US" dirty="0"/>
              <a:t>Campus Wellness committees are made up of 5 to 10 members, including parents, teachers, administrators, nurses, family engagement coordinators, students, and community members.</a:t>
            </a:r>
          </a:p>
          <a:p>
            <a:pPr>
              <a:buFont typeface="Arial" panose="020B0604020202020204" pitchFamily="34" charset="0"/>
              <a:buChar char="•"/>
            </a:pPr>
            <a:endParaRPr lang="en-US" dirty="0">
              <a:cs typeface="Calibri"/>
            </a:endParaRPr>
          </a:p>
          <a:p>
            <a:pPr>
              <a:buFont typeface="Arial" panose="020B0604020202020204" pitchFamily="34" charset="0"/>
              <a:buChar char="•"/>
            </a:pPr>
            <a:r>
              <a:rPr lang="en-US" dirty="0"/>
              <a:t>Campus wellness committees assess the unique needs of their campus to determine campus wellness strengths and weaknesses. The assessments cover topics like nutrition, mental health, physical activity, and staff wellness.  Elementary, middle, and high school assessments are aligned with the requirements of FFA(Local).</a:t>
            </a:r>
          </a:p>
          <a:p>
            <a:pPr>
              <a:buFont typeface="Arial" panose="020B0604020202020204" pitchFamily="34" charset="0"/>
              <a:buChar char="•"/>
            </a:pPr>
            <a:endParaRPr lang="en-US" dirty="0"/>
          </a:p>
          <a:p>
            <a:pPr>
              <a:buFont typeface="Arial" panose="020B0604020202020204" pitchFamily="34" charset="0"/>
              <a:buChar char="•"/>
            </a:pPr>
            <a:r>
              <a:rPr lang="en-US" dirty="0"/>
              <a:t>Based on the results of the campus wellness assessment, campus wellness committees can define goals that suit the unique needs of the campus.</a:t>
            </a:r>
          </a:p>
          <a:p>
            <a:pPr>
              <a:buFont typeface="Arial" panose="020B0604020202020204" pitchFamily="34" charset="0"/>
              <a:buChar char="•"/>
            </a:pPr>
            <a:endParaRPr lang="en-US" dirty="0"/>
          </a:p>
          <a:p>
            <a:pPr>
              <a:buFont typeface="Arial" panose="020B0604020202020204" pitchFamily="34" charset="0"/>
              <a:buChar char="•"/>
            </a:pPr>
            <a:r>
              <a:rPr lang="en-US" dirty="0"/>
              <a:t>As campus wellness committees set campus-based wellness goals, committees also begin to document starting points in order to show progress over time.</a:t>
            </a:r>
          </a:p>
          <a:p>
            <a:pPr>
              <a:buFont typeface="Arial" panose="020B0604020202020204" pitchFamily="34" charset="0"/>
              <a:buChar char="•"/>
            </a:pPr>
            <a:endParaRPr lang="en-US" dirty="0"/>
          </a:p>
          <a:p>
            <a:pPr>
              <a:buFont typeface="Arial" panose="020B0604020202020204" pitchFamily="34" charset="0"/>
              <a:buChar char="•"/>
            </a:pPr>
            <a:r>
              <a:rPr lang="en-US" dirty="0"/>
              <a:t>Campus wellness committees promote physical, mental, and social health by planning wellness events and promoting health education.</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13FEEA-1994-5345-A0F7-F5ECECD0304C}" type="slidenum">
              <a:rPr lang="en-US" smtClean="0"/>
              <a:t>6</a:t>
            </a:fld>
            <a:endParaRPr lang="en-US" dirty="0"/>
          </a:p>
        </p:txBody>
      </p:sp>
    </p:spTree>
    <p:extLst>
      <p:ext uri="{BB962C8B-B14F-4D97-AF65-F5344CB8AC3E}">
        <p14:creationId xmlns:p14="http://schemas.microsoft.com/office/powerpoint/2010/main" val="37810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3 minutes </a:t>
            </a:r>
          </a:p>
          <a:p>
            <a:r>
              <a:rPr lang="en-US" dirty="0"/>
              <a:t>Speaker – LaDonna Green</a:t>
            </a:r>
            <a:endParaRPr lang="en-US" dirty="0">
              <a:cs typeface="Calibri"/>
            </a:endParaRPr>
          </a:p>
          <a:p>
            <a:endParaRPr lang="en-US" dirty="0"/>
          </a:p>
          <a:p>
            <a:r>
              <a:rPr lang="en-US" b="1" dirty="0"/>
              <a:t>Say: </a:t>
            </a:r>
            <a:r>
              <a:rPr lang="en-US" dirty="0">
                <a:cs typeface="Calibri"/>
              </a:rPr>
              <a:t>The campus wellness committees were asked to have 3 goals throughout the school year, and from those goals came many health and wellness events that kept the students</a:t>
            </a:r>
            <a:r>
              <a:rPr lang="en-US" dirty="0"/>
              <a:t> and staff</a:t>
            </a:r>
            <a:r>
              <a:rPr lang="en-US" dirty="0">
                <a:cs typeface="Calibri"/>
              </a:rPr>
              <a:t> engaged  and learning healthy habits. </a:t>
            </a:r>
          </a:p>
          <a:p>
            <a:endParaRPr lang="en-US" dirty="0">
              <a:cs typeface="Calibri"/>
            </a:endParaRPr>
          </a:p>
          <a:p>
            <a:r>
              <a:rPr lang="en-US" dirty="0">
                <a:cs typeface="Calibri"/>
              </a:rPr>
              <a:t>These events included health fairs, food drives, wellness competitions, running clubs, meditation moments, smoothie bikes for staff wellness, and morning announcements on topics like nutrition, social emotional learning, and physical activity.</a:t>
            </a:r>
          </a:p>
          <a:p>
            <a:endParaRPr lang="en-US" dirty="0">
              <a:cs typeface="Calibri"/>
            </a:endParaRPr>
          </a:p>
          <a:p>
            <a:r>
              <a:rPr lang="en-US" b="1" dirty="0">
                <a:cs typeface="Calibri"/>
              </a:rPr>
              <a:t>Introduce Next Speaker</a:t>
            </a:r>
            <a:r>
              <a:rPr lang="en-US" dirty="0">
                <a:cs typeface="Calibri"/>
              </a:rPr>
              <a:t>: We would like you hear directly from one of our Campus Wellness Committee Leaders </a:t>
            </a:r>
            <a:r>
              <a:rPr lang="en-US" dirty="0"/>
              <a:t>Angela McQuilken</a:t>
            </a:r>
            <a:r>
              <a:rPr lang="en-US" dirty="0">
                <a:cs typeface="Calibri"/>
              </a:rPr>
              <a:t> from </a:t>
            </a:r>
            <a:r>
              <a:rPr lang="en-US" dirty="0"/>
              <a:t>Holley Elementary.</a:t>
            </a:r>
            <a:endParaRPr lang="en-US" dirty="0">
              <a:cs typeface="Calibri"/>
            </a:endParaRPr>
          </a:p>
        </p:txBody>
      </p:sp>
      <p:sp>
        <p:nvSpPr>
          <p:cNvPr id="4" name="Slide Number Placeholder 3"/>
          <p:cNvSpPr>
            <a:spLocks noGrp="1"/>
          </p:cNvSpPr>
          <p:nvPr>
            <p:ph type="sldNum" sz="quarter" idx="5"/>
          </p:nvPr>
        </p:nvSpPr>
        <p:spPr/>
        <p:txBody>
          <a:bodyPr/>
          <a:lstStyle/>
          <a:p>
            <a:fld id="{4113FEEA-1994-5345-A0F7-F5ECECD0304C}" type="slidenum">
              <a:rPr lang="en-US" smtClean="0"/>
              <a:t>7</a:t>
            </a:fld>
            <a:endParaRPr lang="en-US" dirty="0"/>
          </a:p>
        </p:txBody>
      </p:sp>
    </p:spTree>
    <p:extLst>
      <p:ext uri="{BB962C8B-B14F-4D97-AF65-F5344CB8AC3E}">
        <p14:creationId xmlns:p14="http://schemas.microsoft.com/office/powerpoint/2010/main" val="116408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Time: 2 minutes </a:t>
            </a:r>
          </a:p>
          <a:p>
            <a:pPr marL="0" lvl="0" indent="0" algn="l" rtl="0">
              <a:lnSpc>
                <a:spcPct val="100000"/>
              </a:lnSpc>
              <a:spcBef>
                <a:spcPts val="0"/>
              </a:spcBef>
              <a:spcAft>
                <a:spcPts val="0"/>
              </a:spcAft>
              <a:buSzPts val="1400"/>
              <a:buNone/>
            </a:pPr>
            <a:r>
              <a:rPr lang="en-US" dirty="0"/>
              <a:t>Speaker – </a:t>
            </a:r>
            <a:r>
              <a:rPr lang="en-US" dirty="0">
                <a:cs typeface="Calibri"/>
              </a:rPr>
              <a:t>Campus Wellness Committee Leaders </a:t>
            </a:r>
            <a:r>
              <a:rPr lang="en-US" dirty="0"/>
              <a:t>Angela </a:t>
            </a:r>
            <a:r>
              <a:rPr lang="en-US" dirty="0" err="1"/>
              <a:t>McQuilken</a:t>
            </a:r>
            <a:r>
              <a:rPr lang="en-US" dirty="0">
                <a:cs typeface="Calibri"/>
              </a:rPr>
              <a:t> from </a:t>
            </a:r>
            <a:r>
              <a:rPr lang="en-US" dirty="0"/>
              <a:t>Holley Elementary</a:t>
            </a:r>
          </a:p>
          <a:p>
            <a:pPr marL="0" lvl="0" indent="0" algn="l" rtl="0">
              <a:lnSpc>
                <a:spcPct val="100000"/>
              </a:lnSpc>
              <a:spcBef>
                <a:spcPts val="0"/>
              </a:spcBef>
              <a:spcAft>
                <a:spcPts val="0"/>
              </a:spcAft>
              <a:buSzPts val="1400"/>
              <a:buNone/>
            </a:pPr>
            <a:endParaRPr lang="en-US" dirty="0"/>
          </a:p>
          <a:p>
            <a:pPr marL="0" indent="0"/>
            <a:r>
              <a:rPr lang="en-US" dirty="0"/>
              <a:t>Say: Hi, I am Angela McQuilkin, the School Nurse at Mary Holley Elementary, which is a Title I school located in the 4 corners area of Houston. I am also the lead of the Wellness Committee. At MHE we do a lot to help promote wellness for students, staff and parents. We participate in ALL of the Awareness Days/Weeks and Months from Pediatric Cancer Awareness to Bullying Prevention Month/Red Ribbon Week to National Child Nutrition Month and a Very Fun School Breakfast Week and WATCH Week. We Wear Mismatched Socks for World Down Syndrome Day, Turn it Blue for Autism Awareness and Blue Ribbons for Child Abuse Prevention as well as many others in between. </a:t>
            </a:r>
          </a:p>
          <a:p>
            <a:pPr marL="0" indent="0"/>
            <a:endParaRPr lang="en-US" dirty="0"/>
          </a:p>
          <a:p>
            <a:pPr marL="0" indent="0"/>
            <a:r>
              <a:rPr lang="en-US" dirty="0"/>
              <a:t>We hold Biggest “Loser” Weight Loss Competitions for Staff to promote health and wellness. I take students to See to Succeed through the City of Houston Health Department, where students get a free vision exam and a free pair of glasses if needed. We also take our 2nd graders on a Project Saving Smiles Field Trip for dental hygiene education, cleaning and sealants. </a:t>
            </a:r>
          </a:p>
          <a:p>
            <a:pPr marL="0" indent="0"/>
            <a:endParaRPr lang="en-US" dirty="0"/>
          </a:p>
          <a:p>
            <a:pPr marL="0" indent="0"/>
            <a:r>
              <a:rPr lang="en-US" dirty="0"/>
              <a:t>Highlights of wellness for our campus this year have been the Kids Heart Challenge, Brighter Bites, Girls on the Run and Boys on the Right Track… </a:t>
            </a:r>
          </a:p>
          <a:p>
            <a:pPr marL="0" indent="0"/>
            <a:endParaRPr lang="en-US" dirty="0"/>
          </a:p>
          <a:p>
            <a:pPr marL="0" indent="0"/>
            <a:r>
              <a:rPr lang="en-US" dirty="0"/>
              <a:t>Kids Heart Challenge focuses on whole body wellness, helping students improve their own health and better their character while feeling great about themselves getting active and raising life-saving donations for the American Heart Association to help kids facing heart-health issues. </a:t>
            </a:r>
          </a:p>
          <a:p>
            <a:pPr marL="0" indent="0"/>
            <a:endParaRPr lang="en-US" dirty="0"/>
          </a:p>
          <a:p>
            <a:pPr marL="0" indent="0"/>
            <a:r>
              <a:rPr lang="en-US" dirty="0"/>
              <a:t>Brighter Bites is a nonprofit organization that partners with local food banks to distribute Fresh Fruits and Vegetables, Promote Fun Food Experiences and Teach Nutrition Education. We are fortunate to be able to participate in the program for 3 consecutive years. As of </a:t>
            </a:r>
          </a:p>
          <a:p>
            <a:pPr marL="0" indent="0"/>
            <a:endParaRPr lang="en-US" dirty="0"/>
          </a:p>
          <a:p>
            <a:pPr marL="0" indent="0"/>
            <a:r>
              <a:rPr lang="en-US" dirty="0"/>
              <a:t>April 19th, MHE has a total of 267 families/teachers/staff enrolled, we have distributed a total of 2,250 boxes equaling 44,486 pounds of fresh produce and we have had 302 produce activities taught so far. I am lucky to be one of the coaches for Girls on the Run, which was started this year, along with Boys on the Right Track. Both are social, emotional learning programs with a focus on being healthy in mind, body and soul. You can ask any participant, coach or family member and they can tell you how these programs have changed their lives in unimaginable ways. We had our Celebratory 5K at Rice University on April 30th. For their community impact project, the GOTR girls collected food, hygiene products and items for babies and infants for Women Connection, Inc., which is a local non-profit shelter for women and their children experiencing homelessness. </a:t>
            </a:r>
          </a:p>
          <a:p>
            <a:pPr marL="0" indent="0"/>
            <a:endParaRPr lang="en-US" dirty="0"/>
          </a:p>
          <a:p>
            <a:pPr marL="0" indent="0"/>
            <a:r>
              <a:rPr lang="en-US" dirty="0"/>
              <a:t>I am very proud of all the staff and students at Holley. We promote health and wellness in many ways and get the word out to staff, students and their families. We always have lots of participation, awareness and fun with all of our events. </a:t>
            </a:r>
          </a:p>
        </p:txBody>
      </p:sp>
      <p:sp>
        <p:nvSpPr>
          <p:cNvPr id="201" name="Google Shape;20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dirty="0"/>
          </a:p>
        </p:txBody>
      </p:sp>
    </p:spTree>
    <p:extLst>
      <p:ext uri="{BB962C8B-B14F-4D97-AF65-F5344CB8AC3E}">
        <p14:creationId xmlns:p14="http://schemas.microsoft.com/office/powerpoint/2010/main" val="2693353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Time: 30 seconds</a:t>
            </a:r>
          </a:p>
          <a:p>
            <a:pPr marL="0" lvl="0" indent="0" algn="l" rtl="0">
              <a:lnSpc>
                <a:spcPct val="100000"/>
              </a:lnSpc>
              <a:spcBef>
                <a:spcPts val="0"/>
              </a:spcBef>
              <a:spcAft>
                <a:spcPts val="0"/>
              </a:spcAft>
              <a:buSzPts val="1400"/>
              <a:buNone/>
            </a:pPr>
            <a:r>
              <a:rPr lang="en-US" dirty="0"/>
              <a:t>Speaker – Melanie</a:t>
            </a:r>
          </a:p>
          <a:p>
            <a:pPr marL="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Say: Student Wellness Committees now exist on most high school campuses.  On this slide you will see a list of the high school campuses that have a Students Wellness Committee, the number of students participating, and the focus area determined by the students.  We would like you to hear from the students driving health and wellness on their campuses.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r>
              <a:rPr lang="en-US" dirty="0"/>
              <a:t>Introduce students: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From Travis HS  we have Ashley P. &amp; from Bush HS  joining us today is (Student names) – Add students’ speech here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209" name="Google Shape;20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 name="Google Shape;89;p1"/>
          <p:cNvSpPr txBox="1"/>
          <p:nvPr/>
        </p:nvSpPr>
        <p:spPr>
          <a:xfrm>
            <a:off x="4304715" y="4833020"/>
            <a:ext cx="9284676" cy="12816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Arial"/>
                <a:ea typeface="Arial"/>
                <a:cs typeface="Arial"/>
                <a:sym typeface="Arial"/>
              </a:rPr>
              <a:t>School Health Advisory Council (SHAC)</a:t>
            </a:r>
            <a:br>
              <a:rPr lang="en-US" sz="3200" b="0" i="0" u="none" strike="noStrike" cap="none" dirty="0">
                <a:solidFill>
                  <a:schemeClr val="lt1"/>
                </a:solidFill>
                <a:latin typeface="Arial"/>
                <a:ea typeface="Arial"/>
                <a:cs typeface="Arial"/>
                <a:sym typeface="Arial"/>
              </a:rPr>
            </a:br>
            <a:r>
              <a:rPr lang="en-US" sz="2400" b="1" i="0" u="none" strike="noStrike" cap="none" dirty="0">
                <a:solidFill>
                  <a:schemeClr val="lt1"/>
                </a:solidFill>
                <a:latin typeface="Calibri"/>
                <a:ea typeface="Calibri"/>
                <a:cs typeface="Calibri"/>
                <a:sym typeface="Calibri"/>
              </a:rPr>
              <a:t>Annual Report to the Board of Trustees</a:t>
            </a:r>
            <a:endParaRPr sz="24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200"/>
              <a:buFont typeface="Arial"/>
              <a:buNone/>
            </a:pPr>
            <a:r>
              <a:rPr lang="en-US" sz="2200" b="0" i="0" u="none" strike="noStrike" cap="none" dirty="0">
                <a:solidFill>
                  <a:schemeClr val="lt1"/>
                </a:solidFill>
                <a:latin typeface="Arial"/>
                <a:ea typeface="Arial"/>
                <a:cs typeface="Arial"/>
                <a:sym typeface="Arial"/>
              </a:rPr>
              <a:t>May </a:t>
            </a:r>
            <a:r>
              <a:rPr lang="en-US" sz="2200" dirty="0">
                <a:solidFill>
                  <a:schemeClr val="lt1"/>
                </a:solidFill>
              </a:rPr>
              <a:t>16th</a:t>
            </a:r>
            <a:r>
              <a:rPr lang="en-US" sz="2200" b="0" i="0" u="none" strike="noStrike" cap="none" dirty="0">
                <a:solidFill>
                  <a:schemeClr val="lt1"/>
                </a:solidFill>
                <a:latin typeface="Arial"/>
                <a:ea typeface="Arial"/>
                <a:cs typeface="Arial"/>
                <a:sym typeface="Arial"/>
              </a:rPr>
              <a:t>, 2022</a:t>
            </a:r>
            <a:endParaRPr sz="2200" b="0" i="0" u="none" strike="noStrike" cap="none" dirty="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5" name="Google Shape;214;p8">
            <a:extLst>
              <a:ext uri="{FF2B5EF4-FFF2-40B4-BE49-F238E27FC236}">
                <a16:creationId xmlns:a16="http://schemas.microsoft.com/office/drawing/2014/main" id="{8CE12685-91A6-FCD8-EF1F-5CB5D60C8EBC}"/>
              </a:ext>
            </a:extLst>
          </p:cNvPr>
          <p:cNvSpPr txBox="1">
            <a:spLocks/>
          </p:cNvSpPr>
          <p:nvPr/>
        </p:nvSpPr>
        <p:spPr>
          <a:xfrm>
            <a:off x="838199" y="5329700"/>
            <a:ext cx="6143626" cy="1400400"/>
          </a:xfrm>
          <a:prstGeom prst="rect">
            <a:avLst/>
          </a:prstGeom>
        </p:spPr>
        <p:txBody>
          <a:bodyPr spcFirstLastPara="1" vert="horz" wrap="square" lIns="91440" tIns="45720" rIns="91440" bIns="45720" rtlCol="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spcAft>
                <a:spcPts val="600"/>
              </a:spcAft>
              <a:buClr>
                <a:schemeClr val="lt1"/>
              </a:buClr>
              <a:buSzPts val="4000"/>
            </a:pPr>
            <a:r>
              <a:rPr lang="en-US" sz="4300" b="1" kern="1200">
                <a:solidFill>
                  <a:schemeClr val="bg1"/>
                </a:solidFill>
                <a:latin typeface="+mj-lt"/>
                <a:ea typeface="+mj-ea"/>
                <a:cs typeface="+mj-cs"/>
                <a:sym typeface="Arial"/>
              </a:rPr>
              <a:t>Student Wellness Committees </a:t>
            </a:r>
            <a:endParaRPr lang="en-US" sz="4300" kern="1200">
              <a:solidFill>
                <a:schemeClr val="bg1"/>
              </a:solidFill>
              <a:latin typeface="+mj-lt"/>
              <a:ea typeface="+mj-ea"/>
              <a:cs typeface="+mj-cs"/>
            </a:endParaRPr>
          </a:p>
        </p:txBody>
      </p:sp>
      <p:pic>
        <p:nvPicPr>
          <p:cNvPr id="2" name="Picture 2">
            <a:extLst>
              <a:ext uri="{FF2B5EF4-FFF2-40B4-BE49-F238E27FC236}">
                <a16:creationId xmlns:a16="http://schemas.microsoft.com/office/drawing/2014/main" id="{84F4DBEC-3B33-D953-F8C9-4CDC144E9F95}"/>
              </a:ext>
            </a:extLst>
          </p:cNvPr>
          <p:cNvPicPr>
            <a:picLocks noChangeAspect="1"/>
          </p:cNvPicPr>
          <p:nvPr/>
        </p:nvPicPr>
        <p:blipFill rotWithShape="1">
          <a:blip r:embed="rId3"/>
          <a:srcRect l="5897" r="7815" b="1"/>
          <a:stretch/>
        </p:blipFill>
        <p:spPr>
          <a:xfrm>
            <a:off x="95251" y="1126333"/>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4" name="Picture 4" descr="A group of people posing for a photo&#10;&#10;Description automatically generated">
            <a:extLst>
              <a:ext uri="{FF2B5EF4-FFF2-40B4-BE49-F238E27FC236}">
                <a16:creationId xmlns:a16="http://schemas.microsoft.com/office/drawing/2014/main" id="{456564BE-C50C-2299-B9F9-A895956B9121}"/>
              </a:ext>
            </a:extLst>
          </p:cNvPr>
          <p:cNvPicPr>
            <a:picLocks noChangeAspect="1"/>
          </p:cNvPicPr>
          <p:nvPr/>
        </p:nvPicPr>
        <p:blipFill rotWithShape="1">
          <a:blip r:embed="rId4"/>
          <a:srcRect t="3424" r="1" b="7069"/>
          <a:stretch/>
        </p:blipFill>
        <p:spPr>
          <a:xfrm>
            <a:off x="5791195" y="2742072"/>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pic>
        <p:nvPicPr>
          <p:cNvPr id="213" name="Google Shape;213;p8"/>
          <p:cNvPicPr preferRelativeResize="0"/>
          <p:nvPr/>
        </p:nvPicPr>
        <p:blipFill rotWithShape="1">
          <a:blip r:embed="rId5">
            <a:alphaModFix/>
          </a:blip>
          <a:srcRect/>
          <a:stretch/>
        </p:blipFill>
        <p:spPr>
          <a:xfrm>
            <a:off x="0" y="0"/>
            <a:ext cx="12192000" cy="901700"/>
          </a:xfrm>
          <a:prstGeom prst="rect">
            <a:avLst/>
          </a:prstGeom>
          <a:noFill/>
          <a:ln>
            <a:noFill/>
          </a:ln>
        </p:spPr>
      </p:pic>
      <p:sp>
        <p:nvSpPr>
          <p:cNvPr id="212" name="Google Shape;212;p8"/>
          <p:cNvSpPr txBox="1">
            <a:spLocks noGrp="1"/>
          </p:cNvSpPr>
          <p:nvPr>
            <p:ph type="sldNum" idx="12"/>
          </p:nvPr>
        </p:nvSpPr>
        <p:spPr>
          <a:xfrm>
            <a:off x="8610600" y="7258050"/>
            <a:ext cx="2743200" cy="365125"/>
          </a:xfrm>
          <a:prstGeom prst="rect">
            <a:avLst/>
          </a:prstGeom>
        </p:spPr>
        <p:txBody>
          <a:bodyPr spcFirstLastPara="1" lIns="91425" tIns="45700" rIns="91425" bIns="45700" anchorCtr="0">
            <a:normAutofit/>
          </a:bodyPr>
          <a:lstStyle/>
          <a:p>
            <a:pPr marL="0" lvl="0" indent="0" rtl="0">
              <a:spcBef>
                <a:spcPts val="0"/>
              </a:spcBef>
              <a:spcAft>
                <a:spcPts val="600"/>
              </a:spcAft>
              <a:buSzPts val="1200"/>
              <a:buNone/>
            </a:pPr>
            <a:fld id="{00000000-1234-1234-1234-123412341234}" type="slidenum">
              <a:rPr lang="en-US" sz="1000"/>
              <a:pPr marL="0" lvl="0" indent="0" rtl="0">
                <a:spcBef>
                  <a:spcPts val="0"/>
                </a:spcBef>
                <a:spcAft>
                  <a:spcPts val="600"/>
                </a:spcAft>
                <a:buSzPts val="1200"/>
                <a:buNone/>
              </a:pPr>
              <a:t>10</a:t>
            </a:fld>
            <a:endParaRPr lang="en-US" sz="1000"/>
          </a:p>
        </p:txBody>
      </p:sp>
      <p:sp>
        <p:nvSpPr>
          <p:cNvPr id="11" name="Google Shape;214;p8">
            <a:extLst>
              <a:ext uri="{FF2B5EF4-FFF2-40B4-BE49-F238E27FC236}">
                <a16:creationId xmlns:a16="http://schemas.microsoft.com/office/drawing/2014/main" id="{D45B7614-367D-42F7-BB0D-F9B9816EED6F}"/>
              </a:ext>
            </a:extLst>
          </p:cNvPr>
          <p:cNvSpPr txBox="1">
            <a:spLocks noGrp="1"/>
          </p:cNvSpPr>
          <p:nvPr>
            <p:ph type="title"/>
          </p:nvPr>
        </p:nvSpPr>
        <p:spPr>
          <a:xfrm>
            <a:off x="272955" y="46648"/>
            <a:ext cx="10515600" cy="10633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sz="4000" b="1" dirty="0">
                <a:solidFill>
                  <a:schemeClr val="lt1"/>
                </a:solidFill>
                <a:latin typeface="Arial"/>
                <a:ea typeface="Arial"/>
                <a:cs typeface="Arial"/>
                <a:sym typeface="Arial"/>
              </a:rPr>
              <a:t>Student Wellness Committees </a:t>
            </a:r>
            <a:endParaRPr dirty="0"/>
          </a:p>
        </p:txBody>
      </p:sp>
    </p:spTree>
    <p:extLst>
      <p:ext uri="{BB962C8B-B14F-4D97-AF65-F5344CB8AC3E}">
        <p14:creationId xmlns:p14="http://schemas.microsoft.com/office/powerpoint/2010/main" val="320576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p:nvPr/>
        </p:nvSpPr>
        <p:spPr>
          <a:xfrm>
            <a:off x="1457648" y="-27901"/>
            <a:ext cx="9144000" cy="143920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D8D8D8"/>
              </a:solidFill>
              <a:latin typeface="Calibri"/>
              <a:ea typeface="Calibri"/>
              <a:cs typeface="Calibri"/>
              <a:sym typeface="Calibri"/>
            </a:endParaRPr>
          </a:p>
        </p:txBody>
      </p:sp>
      <p:sp>
        <p:nvSpPr>
          <p:cNvPr id="220" name="Google Shape;220;p9"/>
          <p:cNvSpPr txBox="1">
            <a:spLocks noGrp="1"/>
          </p:cNvSpPr>
          <p:nvPr>
            <p:ph type="sldNum" idx="12"/>
          </p:nvPr>
        </p:nvSpPr>
        <p:spPr>
          <a:xfrm>
            <a:off x="10134600" y="633842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latin typeface="Calibri"/>
                <a:ea typeface="Calibri"/>
                <a:cs typeface="Calibri"/>
                <a:sym typeface="Calibri"/>
              </a:rPr>
              <a:t>11</a:t>
            </a:fld>
            <a:endParaRPr dirty="0">
              <a:solidFill>
                <a:srgbClr val="888888"/>
              </a:solidFill>
              <a:latin typeface="Calibri"/>
              <a:ea typeface="Calibri"/>
              <a:cs typeface="Calibri"/>
              <a:sym typeface="Calibri"/>
            </a:endParaRPr>
          </a:p>
        </p:txBody>
      </p:sp>
      <p:grpSp>
        <p:nvGrpSpPr>
          <p:cNvPr id="221" name="Google Shape;221;p9"/>
          <p:cNvGrpSpPr/>
          <p:nvPr/>
        </p:nvGrpSpPr>
        <p:grpSpPr>
          <a:xfrm>
            <a:off x="1263960" y="2244749"/>
            <a:ext cx="10041298" cy="4204894"/>
            <a:chOff x="-602840" y="1209806"/>
            <a:chExt cx="13388396" cy="5606528"/>
          </a:xfrm>
        </p:grpSpPr>
        <p:grpSp>
          <p:nvGrpSpPr>
            <p:cNvPr id="222" name="Google Shape;222;p9"/>
            <p:cNvGrpSpPr/>
            <p:nvPr/>
          </p:nvGrpSpPr>
          <p:grpSpPr>
            <a:xfrm>
              <a:off x="-602840" y="1382831"/>
              <a:ext cx="13388396" cy="4773202"/>
              <a:chOff x="-628731" y="1282836"/>
              <a:chExt cx="13388396" cy="4773202"/>
            </a:xfrm>
          </p:grpSpPr>
          <p:grpSp>
            <p:nvGrpSpPr>
              <p:cNvPr id="223" name="Google Shape;223;p9"/>
              <p:cNvGrpSpPr/>
              <p:nvPr/>
            </p:nvGrpSpPr>
            <p:grpSpPr>
              <a:xfrm>
                <a:off x="9102065" y="1282836"/>
                <a:ext cx="3657600" cy="3376080"/>
                <a:chOff x="9102065" y="1282836"/>
                <a:chExt cx="3657600" cy="3376080"/>
              </a:xfrm>
            </p:grpSpPr>
            <p:sp>
              <p:nvSpPr>
                <p:cNvPr id="224" name="Google Shape;224;p9"/>
                <p:cNvSpPr/>
                <p:nvPr/>
              </p:nvSpPr>
              <p:spPr>
                <a:xfrm>
                  <a:off x="9228846" y="1282836"/>
                  <a:ext cx="3386473" cy="4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8F2827"/>
                    </a:solidFill>
                    <a:latin typeface="Calibri"/>
                    <a:ea typeface="Calibri"/>
                    <a:cs typeface="Calibri"/>
                    <a:sym typeface="Calibri"/>
                  </a:endParaRPr>
                </a:p>
              </p:txBody>
            </p:sp>
            <p:sp>
              <p:nvSpPr>
                <p:cNvPr id="225" name="Google Shape;225;p9"/>
                <p:cNvSpPr/>
                <p:nvPr/>
              </p:nvSpPr>
              <p:spPr>
                <a:xfrm>
                  <a:off x="9102065" y="3427862"/>
                  <a:ext cx="3657600" cy="1231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8F2827"/>
                      </a:solidFill>
                      <a:latin typeface="Calibri"/>
                      <a:ea typeface="Calibri"/>
                      <a:cs typeface="Calibri"/>
                      <a:sym typeface="Calibri"/>
                    </a:rPr>
                    <a:t>Continue to provide mental health supports for student and staff</a:t>
                  </a:r>
                  <a:endParaRPr sz="1800" b="0" i="0" u="none" strike="noStrike" cap="none" dirty="0">
                    <a:solidFill>
                      <a:srgbClr val="3F3F3F"/>
                    </a:solidFill>
                    <a:latin typeface="Calibri"/>
                    <a:ea typeface="Calibri"/>
                    <a:cs typeface="Calibri"/>
                    <a:sym typeface="Calibri"/>
                  </a:endParaRPr>
                </a:p>
              </p:txBody>
            </p:sp>
          </p:grpSp>
          <p:grpSp>
            <p:nvGrpSpPr>
              <p:cNvPr id="226" name="Google Shape;226;p9"/>
              <p:cNvGrpSpPr/>
              <p:nvPr/>
            </p:nvGrpSpPr>
            <p:grpSpPr>
              <a:xfrm>
                <a:off x="-628731" y="1300835"/>
                <a:ext cx="3386821" cy="4755203"/>
                <a:chOff x="8631062" y="1300835"/>
                <a:chExt cx="3386821" cy="4755203"/>
              </a:xfrm>
            </p:grpSpPr>
            <p:sp>
              <p:nvSpPr>
                <p:cNvPr id="227" name="Google Shape;227;p9"/>
                <p:cNvSpPr/>
                <p:nvPr/>
              </p:nvSpPr>
              <p:spPr>
                <a:xfrm>
                  <a:off x="8631062" y="1300835"/>
                  <a:ext cx="3386821" cy="10463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1" dirty="0">
                      <a:solidFill>
                        <a:srgbClr val="990000"/>
                      </a:solidFill>
                      <a:latin typeface="Calibri"/>
                      <a:ea typeface="Calibri"/>
                      <a:cs typeface="Calibri"/>
                      <a:sym typeface="Calibri"/>
                    </a:rPr>
                    <a:t>E</a:t>
                  </a:r>
                  <a:r>
                    <a:rPr lang="en-US" sz="1800" b="1" i="0" u="none" strike="noStrike" cap="none" dirty="0">
                      <a:solidFill>
                        <a:srgbClr val="990000"/>
                      </a:solidFill>
                      <a:latin typeface="Calibri"/>
                      <a:ea typeface="Calibri"/>
                      <a:cs typeface="Calibri"/>
                      <a:sym typeface="Calibri"/>
                    </a:rPr>
                    <a:t>xpansion of Action Based Learning Labs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Arial"/>
                      <a:ea typeface="Arial"/>
                      <a:cs typeface="Arial"/>
                      <a:sym typeface="Arial"/>
                    </a:rPr>
                    <a:t>.</a:t>
                  </a:r>
                  <a:endParaRPr sz="1050" b="0" i="0" u="none" strike="noStrike" cap="none" dirty="0">
                    <a:solidFill>
                      <a:srgbClr val="3F3F3F"/>
                    </a:solidFill>
                    <a:latin typeface="Arial"/>
                    <a:ea typeface="Arial"/>
                    <a:cs typeface="Arial"/>
                    <a:sym typeface="Arial"/>
                  </a:endParaRPr>
                </a:p>
              </p:txBody>
            </p:sp>
            <p:sp>
              <p:nvSpPr>
                <p:cNvPr id="228" name="Google Shape;228;p9"/>
                <p:cNvSpPr/>
                <p:nvPr/>
              </p:nvSpPr>
              <p:spPr>
                <a:xfrm>
                  <a:off x="8970776" y="2906583"/>
                  <a:ext cx="3026858" cy="1231053"/>
                </a:xfrm>
                <a:prstGeom prst="rect">
                  <a:avLst/>
                </a:prstGeom>
                <a:noFill/>
                <a:ln>
                  <a:noFill/>
                </a:ln>
              </p:spPr>
              <p:txBody>
                <a:bodyPr spcFirstLastPara="1" wrap="square" lIns="91425" tIns="45700" rIns="91425" bIns="45700" anchor="t" anchorCtr="0">
                  <a:spAutoFit/>
                </a:bodyPr>
                <a:lstStyle/>
                <a:p>
                  <a:pPr lvl="0" algn="r">
                    <a:buSzPts val="1800"/>
                  </a:pPr>
                  <a:r>
                    <a:rPr lang="en-US" sz="1800" b="1" i="0" u="none" strike="noStrike" cap="none" dirty="0">
                      <a:solidFill>
                        <a:srgbClr val="8F2827"/>
                      </a:solidFill>
                      <a:latin typeface="Calibri"/>
                      <a:ea typeface="Calibri"/>
                      <a:cs typeface="Calibri"/>
                      <a:sym typeface="Calibri"/>
                    </a:rPr>
                    <a:t>Create </a:t>
                  </a:r>
                  <a:r>
                    <a:rPr lang="en-US" sz="1800" b="1" dirty="0">
                      <a:solidFill>
                        <a:srgbClr val="8F2827"/>
                      </a:solidFill>
                      <a:latin typeface="Calibri"/>
                      <a:ea typeface="Calibri"/>
                      <a:cs typeface="Calibri"/>
                      <a:sym typeface="Calibri"/>
                    </a:rPr>
                    <a:t>incentives for Campus </a:t>
                  </a:r>
                  <a:r>
                    <a:rPr lang="en-US" sz="1800" b="1" i="0" u="none" strike="noStrike" cap="none" dirty="0">
                      <a:solidFill>
                        <a:srgbClr val="8F2827"/>
                      </a:solidFill>
                      <a:latin typeface="Calibri"/>
                      <a:ea typeface="Calibri"/>
                      <a:cs typeface="Calibri"/>
                      <a:sym typeface="Calibri"/>
                    </a:rPr>
                    <a:t>Wellness Champions</a:t>
                  </a:r>
                  <a:endParaRPr sz="1800" b="1" i="0" u="none" strike="noStrike" cap="none" dirty="0">
                    <a:solidFill>
                      <a:srgbClr val="8F2827"/>
                    </a:solidFill>
                    <a:latin typeface="Calibri"/>
                    <a:ea typeface="Calibri"/>
                    <a:cs typeface="Calibri"/>
                    <a:sym typeface="Calibri"/>
                  </a:endParaRPr>
                </a:p>
              </p:txBody>
            </p:sp>
            <p:sp>
              <p:nvSpPr>
                <p:cNvPr id="229" name="Google Shape;229;p9"/>
                <p:cNvSpPr/>
                <p:nvPr/>
              </p:nvSpPr>
              <p:spPr>
                <a:xfrm>
                  <a:off x="8634707" y="4455653"/>
                  <a:ext cx="3348184" cy="160038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1" dirty="0">
                      <a:solidFill>
                        <a:srgbClr val="8F2827"/>
                      </a:solidFill>
                      <a:latin typeface="Calibri"/>
                      <a:ea typeface="Calibri"/>
                      <a:cs typeface="Calibri"/>
                      <a:sym typeface="Calibri"/>
                    </a:rPr>
                    <a:t>In</a:t>
                  </a:r>
                  <a:r>
                    <a:rPr lang="en-US" sz="1800" b="1" i="0" u="none" strike="noStrike" cap="none" dirty="0">
                      <a:solidFill>
                        <a:srgbClr val="8F2827"/>
                      </a:solidFill>
                      <a:latin typeface="Calibri"/>
                      <a:ea typeface="Calibri"/>
                      <a:cs typeface="Calibri"/>
                      <a:sym typeface="Calibri"/>
                    </a:rPr>
                    <a:t>crease opportunities for high school students to engage in physical activity</a:t>
                  </a:r>
                  <a:endParaRPr sz="1800" b="0" i="0" u="none" strike="noStrike" cap="none" dirty="0">
                    <a:solidFill>
                      <a:srgbClr val="8F2827"/>
                    </a:solidFill>
                    <a:latin typeface="Calibri"/>
                    <a:ea typeface="Calibri"/>
                    <a:cs typeface="Calibri"/>
                    <a:sym typeface="Calibri"/>
                  </a:endParaRPr>
                </a:p>
              </p:txBody>
            </p:sp>
          </p:grpSp>
        </p:grpSp>
        <p:grpSp>
          <p:nvGrpSpPr>
            <p:cNvPr id="230" name="Google Shape;230;p9"/>
            <p:cNvGrpSpPr/>
            <p:nvPr/>
          </p:nvGrpSpPr>
          <p:grpSpPr>
            <a:xfrm>
              <a:off x="2742496" y="1209806"/>
              <a:ext cx="6391877" cy="5606528"/>
              <a:chOff x="2742496" y="1209806"/>
              <a:chExt cx="6391877" cy="5606528"/>
            </a:xfrm>
          </p:grpSpPr>
          <p:sp>
            <p:nvSpPr>
              <p:cNvPr id="231" name="Google Shape;231;p9"/>
              <p:cNvSpPr/>
              <p:nvPr/>
            </p:nvSpPr>
            <p:spPr>
              <a:xfrm>
                <a:off x="2742496" y="1209806"/>
                <a:ext cx="6391877" cy="5606525"/>
              </a:xfrm>
              <a:prstGeom prst="frame">
                <a:avLst>
                  <a:gd name="adj1" fmla="val 1177"/>
                </a:avLst>
              </a:prstGeom>
              <a:solidFill>
                <a:srgbClr val="D8D8D8"/>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grpSp>
            <p:nvGrpSpPr>
              <p:cNvPr id="232" name="Google Shape;232;p9"/>
              <p:cNvGrpSpPr/>
              <p:nvPr/>
            </p:nvGrpSpPr>
            <p:grpSpPr>
              <a:xfrm>
                <a:off x="3196714" y="2215274"/>
                <a:ext cx="5798574" cy="4601060"/>
                <a:chOff x="3196714" y="2229788"/>
                <a:chExt cx="5798574" cy="4601060"/>
              </a:xfrm>
            </p:grpSpPr>
            <p:grpSp>
              <p:nvGrpSpPr>
                <p:cNvPr id="233" name="Google Shape;233;p9"/>
                <p:cNvGrpSpPr/>
                <p:nvPr/>
              </p:nvGrpSpPr>
              <p:grpSpPr>
                <a:xfrm>
                  <a:off x="3196714" y="2229788"/>
                  <a:ext cx="5798574" cy="4601060"/>
                  <a:chOff x="3196714" y="2229788"/>
                  <a:chExt cx="5798574" cy="4601060"/>
                </a:xfrm>
              </p:grpSpPr>
              <p:sp>
                <p:nvSpPr>
                  <p:cNvPr id="234" name="Google Shape;234;p9"/>
                  <p:cNvSpPr/>
                  <p:nvPr/>
                </p:nvSpPr>
                <p:spPr>
                  <a:xfrm rot="3192016" flipH="1">
                    <a:off x="5067727" y="2711344"/>
                    <a:ext cx="266186" cy="785607"/>
                  </a:xfrm>
                  <a:custGeom>
                    <a:avLst/>
                    <a:gdLst/>
                    <a:ahLst/>
                    <a:cxnLst/>
                    <a:rect l="l" t="t" r="r" b="b"/>
                    <a:pathLst>
                      <a:path w="261398" h="771471" extrusionOk="0">
                        <a:moveTo>
                          <a:pt x="246322" y="40479"/>
                        </a:moveTo>
                        <a:cubicBezTo>
                          <a:pt x="259110" y="59768"/>
                          <a:pt x="264539" y="83935"/>
                          <a:pt x="259579" y="108408"/>
                        </a:cubicBezTo>
                        <a:lnTo>
                          <a:pt x="162453" y="491544"/>
                        </a:lnTo>
                        <a:lnTo>
                          <a:pt x="225081" y="540590"/>
                        </a:lnTo>
                        <a:lnTo>
                          <a:pt x="209954" y="771471"/>
                        </a:lnTo>
                        <a:lnTo>
                          <a:pt x="0" y="574989"/>
                        </a:lnTo>
                        <a:lnTo>
                          <a:pt x="82327" y="72482"/>
                        </a:lnTo>
                        <a:cubicBezTo>
                          <a:pt x="92247" y="23535"/>
                          <a:pt x="139969" y="-8102"/>
                          <a:pt x="188916" y="1819"/>
                        </a:cubicBezTo>
                        <a:cubicBezTo>
                          <a:pt x="213389" y="6779"/>
                          <a:pt x="233535" y="21190"/>
                          <a:pt x="246322" y="40479"/>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FFFFFF"/>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35" name="Google Shape;235;p9"/>
                  <p:cNvSpPr/>
                  <p:nvPr/>
                </p:nvSpPr>
                <p:spPr>
                  <a:xfrm rot="-3192016">
                    <a:off x="6905236" y="2786113"/>
                    <a:ext cx="266186" cy="785605"/>
                  </a:xfrm>
                  <a:custGeom>
                    <a:avLst/>
                    <a:gdLst/>
                    <a:ahLst/>
                    <a:cxnLst/>
                    <a:rect l="l" t="t" r="r" b="b"/>
                    <a:pathLst>
                      <a:path w="261398" h="771471" extrusionOk="0">
                        <a:moveTo>
                          <a:pt x="246322" y="40479"/>
                        </a:moveTo>
                        <a:cubicBezTo>
                          <a:pt x="259110" y="59768"/>
                          <a:pt x="264539" y="83935"/>
                          <a:pt x="259579" y="108408"/>
                        </a:cubicBezTo>
                        <a:lnTo>
                          <a:pt x="162453" y="491544"/>
                        </a:lnTo>
                        <a:lnTo>
                          <a:pt x="225081" y="540590"/>
                        </a:lnTo>
                        <a:lnTo>
                          <a:pt x="209954" y="771471"/>
                        </a:lnTo>
                        <a:lnTo>
                          <a:pt x="0" y="574989"/>
                        </a:lnTo>
                        <a:lnTo>
                          <a:pt x="82327" y="72482"/>
                        </a:lnTo>
                        <a:cubicBezTo>
                          <a:pt x="92247" y="23535"/>
                          <a:pt x="139969" y="-8102"/>
                          <a:pt x="188916" y="1819"/>
                        </a:cubicBezTo>
                        <a:cubicBezTo>
                          <a:pt x="213389" y="6779"/>
                          <a:pt x="233535" y="21190"/>
                          <a:pt x="246322" y="40479"/>
                        </a:cubicBez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FFFFFF"/>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36" name="Google Shape;236;p9"/>
                  <p:cNvSpPr/>
                  <p:nvPr/>
                </p:nvSpPr>
                <p:spPr>
                  <a:xfrm rot="-5400000">
                    <a:off x="5356585" y="2026551"/>
                    <a:ext cx="1582608" cy="1989082"/>
                  </a:xfrm>
                  <a:custGeom>
                    <a:avLst/>
                    <a:gdLst/>
                    <a:ahLst/>
                    <a:cxnLst/>
                    <a:rect l="l" t="t" r="r" b="b"/>
                    <a:pathLst>
                      <a:path w="1354662" h="1702593" extrusionOk="0">
                        <a:moveTo>
                          <a:pt x="1235949" y="0"/>
                        </a:moveTo>
                        <a:lnTo>
                          <a:pt x="1243067" y="19449"/>
                        </a:lnTo>
                        <a:cubicBezTo>
                          <a:pt x="1315592" y="252624"/>
                          <a:pt x="1354662" y="500539"/>
                          <a:pt x="1354662" y="757579"/>
                        </a:cubicBezTo>
                        <a:cubicBezTo>
                          <a:pt x="1354662" y="1014619"/>
                          <a:pt x="1315592" y="1262534"/>
                          <a:pt x="1243067" y="1495709"/>
                        </a:cubicBezTo>
                        <a:lnTo>
                          <a:pt x="1235948" y="1515159"/>
                        </a:lnTo>
                        <a:lnTo>
                          <a:pt x="693763" y="1338992"/>
                        </a:lnTo>
                        <a:lnTo>
                          <a:pt x="680986" y="1357870"/>
                        </a:lnTo>
                        <a:cubicBezTo>
                          <a:pt x="670795" y="1378266"/>
                          <a:pt x="665488" y="1402337"/>
                          <a:pt x="670130" y="1423897"/>
                        </a:cubicBezTo>
                        <a:cubicBezTo>
                          <a:pt x="676657" y="1441726"/>
                          <a:pt x="680972" y="1455214"/>
                          <a:pt x="689709" y="1477383"/>
                        </a:cubicBezTo>
                        <a:cubicBezTo>
                          <a:pt x="708295" y="1518510"/>
                          <a:pt x="715725" y="1556460"/>
                          <a:pt x="702426" y="1597392"/>
                        </a:cubicBezTo>
                        <a:cubicBezTo>
                          <a:pt x="675827" y="1679255"/>
                          <a:pt x="582767" y="1722388"/>
                          <a:pt x="494572" y="1693732"/>
                        </a:cubicBezTo>
                        <a:cubicBezTo>
                          <a:pt x="406377" y="1665075"/>
                          <a:pt x="356443" y="1575481"/>
                          <a:pt x="383042" y="1493618"/>
                        </a:cubicBezTo>
                        <a:cubicBezTo>
                          <a:pt x="396342" y="1452686"/>
                          <a:pt x="426256" y="1421438"/>
                          <a:pt x="463870" y="1404003"/>
                        </a:cubicBezTo>
                        <a:cubicBezTo>
                          <a:pt x="482965" y="1391957"/>
                          <a:pt x="501528" y="1381548"/>
                          <a:pt x="521155" y="1367864"/>
                        </a:cubicBezTo>
                        <a:cubicBezTo>
                          <a:pt x="535098" y="1358966"/>
                          <a:pt x="549289" y="1343999"/>
                          <a:pt x="556199" y="1324943"/>
                        </a:cubicBezTo>
                        <a:lnTo>
                          <a:pt x="559913" y="1295501"/>
                        </a:lnTo>
                        <a:lnTo>
                          <a:pt x="0" y="1113574"/>
                        </a:lnTo>
                        <a:lnTo>
                          <a:pt x="1615" y="1109162"/>
                        </a:lnTo>
                        <a:cubicBezTo>
                          <a:pt x="36160" y="998097"/>
                          <a:pt x="54769" y="880012"/>
                          <a:pt x="54769" y="757580"/>
                        </a:cubicBezTo>
                        <a:cubicBezTo>
                          <a:pt x="54769" y="635148"/>
                          <a:pt x="36160" y="517063"/>
                          <a:pt x="1615" y="405998"/>
                        </a:cubicBezTo>
                        <a:lnTo>
                          <a:pt x="0" y="401585"/>
                        </a:lnTo>
                        <a:lnTo>
                          <a:pt x="546091" y="224149"/>
                        </a:lnTo>
                        <a:lnTo>
                          <a:pt x="553893" y="236237"/>
                        </a:lnTo>
                        <a:cubicBezTo>
                          <a:pt x="556047" y="244978"/>
                          <a:pt x="555266" y="255213"/>
                          <a:pt x="550743" y="267587"/>
                        </a:cubicBezTo>
                        <a:cubicBezTo>
                          <a:pt x="541969" y="292902"/>
                          <a:pt x="532003" y="314550"/>
                          <a:pt x="522634" y="338031"/>
                        </a:cubicBezTo>
                        <a:cubicBezTo>
                          <a:pt x="500033" y="378583"/>
                          <a:pt x="493500" y="426580"/>
                          <a:pt x="508393" y="472415"/>
                        </a:cubicBezTo>
                        <a:cubicBezTo>
                          <a:pt x="538178" y="564084"/>
                          <a:pt x="642384" y="612383"/>
                          <a:pt x="741144" y="580294"/>
                        </a:cubicBezTo>
                        <a:cubicBezTo>
                          <a:pt x="839903" y="548205"/>
                          <a:pt x="895819" y="447880"/>
                          <a:pt x="866034" y="356211"/>
                        </a:cubicBezTo>
                        <a:cubicBezTo>
                          <a:pt x="851141" y="310376"/>
                          <a:pt x="819431" y="280887"/>
                          <a:pt x="775524" y="255861"/>
                        </a:cubicBezTo>
                        <a:cubicBezTo>
                          <a:pt x="753018" y="241529"/>
                          <a:pt x="740231" y="232151"/>
                          <a:pt x="722584" y="220295"/>
                        </a:cubicBezTo>
                        <a:cubicBezTo>
                          <a:pt x="712526" y="210261"/>
                          <a:pt x="707209" y="195197"/>
                          <a:pt x="706007" y="177629"/>
                        </a:cubicBezTo>
                        <a:lnTo>
                          <a:pt x="706809" y="171929"/>
                        </a:lnTo>
                        <a:close/>
                      </a:path>
                    </a:pathLst>
                  </a:cu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grpSp>
                <p:nvGrpSpPr>
                  <p:cNvPr id="237" name="Google Shape;237;p9"/>
                  <p:cNvGrpSpPr/>
                  <p:nvPr/>
                </p:nvGrpSpPr>
                <p:grpSpPr>
                  <a:xfrm>
                    <a:off x="3916189" y="2461732"/>
                    <a:ext cx="1623180" cy="2485164"/>
                    <a:chOff x="3104909" y="821137"/>
                    <a:chExt cx="1557032" cy="2383891"/>
                  </a:xfrm>
                </p:grpSpPr>
                <p:sp>
                  <p:nvSpPr>
                    <p:cNvPr id="238" name="Google Shape;238;p9"/>
                    <p:cNvSpPr/>
                    <p:nvPr/>
                  </p:nvSpPr>
                  <p:spPr>
                    <a:xfrm flipH="1">
                      <a:off x="3598983" y="857250"/>
                      <a:ext cx="426487" cy="443799"/>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FFFFFF"/>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39" name="Google Shape;239;p9"/>
                    <p:cNvSpPr/>
                    <p:nvPr/>
                  </p:nvSpPr>
                  <p:spPr>
                    <a:xfrm flipH="1">
                      <a:off x="3104909" y="1399323"/>
                      <a:ext cx="1395574" cy="1805705"/>
                    </a:xfrm>
                    <a:custGeom>
                      <a:avLst/>
                      <a:gdLst/>
                      <a:ahLst/>
                      <a:cxnLst/>
                      <a:rect l="l" t="t" r="r" b="b"/>
                      <a:pathLst>
                        <a:path w="1428685" h="1848550" extrusionOk="0">
                          <a:moveTo>
                            <a:pt x="534196" y="0"/>
                          </a:moveTo>
                          <a:lnTo>
                            <a:pt x="853031" y="0"/>
                          </a:lnTo>
                          <a:cubicBezTo>
                            <a:pt x="960981" y="2498"/>
                            <a:pt x="1027656" y="65321"/>
                            <a:pt x="1027656" y="144019"/>
                          </a:cubicBezTo>
                          <a:lnTo>
                            <a:pt x="989556" y="857349"/>
                          </a:lnTo>
                          <a:cubicBezTo>
                            <a:pt x="1042779" y="1078033"/>
                            <a:pt x="1045305" y="1075440"/>
                            <a:pt x="1122835" y="1288019"/>
                          </a:cubicBezTo>
                          <a:cubicBezTo>
                            <a:pt x="1242589" y="1464279"/>
                            <a:pt x="1267615" y="1497147"/>
                            <a:pt x="1389466" y="1660736"/>
                          </a:cubicBezTo>
                          <a:cubicBezTo>
                            <a:pt x="1505054" y="1754216"/>
                            <a:pt x="1339203" y="1936598"/>
                            <a:pt x="1226738" y="1798817"/>
                          </a:cubicBezTo>
                          <a:cubicBezTo>
                            <a:pt x="1148768" y="1711521"/>
                            <a:pt x="1025247" y="1549051"/>
                            <a:pt x="935438" y="1419968"/>
                          </a:cubicBezTo>
                          <a:cubicBezTo>
                            <a:pt x="886027" y="1290410"/>
                            <a:pt x="844454" y="1182828"/>
                            <a:pt x="773656" y="1007619"/>
                          </a:cubicBezTo>
                          <a:cubicBezTo>
                            <a:pt x="684211" y="1100720"/>
                            <a:pt x="655122" y="1121505"/>
                            <a:pt x="519474" y="1273293"/>
                          </a:cubicBezTo>
                          <a:cubicBezTo>
                            <a:pt x="337374" y="1542382"/>
                            <a:pt x="345089" y="1532804"/>
                            <a:pt x="237190" y="1698036"/>
                          </a:cubicBezTo>
                          <a:cubicBezTo>
                            <a:pt x="177908" y="1870656"/>
                            <a:pt x="-96587" y="1744321"/>
                            <a:pt x="35540" y="1580685"/>
                          </a:cubicBezTo>
                          <a:cubicBezTo>
                            <a:pt x="191501" y="1313974"/>
                            <a:pt x="225429" y="1253919"/>
                            <a:pt x="279148" y="1169626"/>
                          </a:cubicBezTo>
                          <a:lnTo>
                            <a:pt x="567264" y="828889"/>
                          </a:lnTo>
                          <a:lnTo>
                            <a:pt x="501886" y="191351"/>
                          </a:lnTo>
                          <a:cubicBezTo>
                            <a:pt x="496375" y="53203"/>
                            <a:pt x="475672" y="31892"/>
                            <a:pt x="534196" y="0"/>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FFFFFF"/>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40" name="Google Shape;240;p9"/>
                    <p:cNvSpPr/>
                    <p:nvPr/>
                  </p:nvSpPr>
                  <p:spPr>
                    <a:xfrm rot="2893276" flipH="1">
                      <a:off x="4040392" y="743309"/>
                      <a:ext cx="268656" cy="1066680"/>
                    </a:xfrm>
                    <a:custGeom>
                      <a:avLst/>
                      <a:gdLst/>
                      <a:ahLst/>
                      <a:cxnLst/>
                      <a:rect l="l" t="t" r="r" b="b"/>
                      <a:pathLst>
                        <a:path w="275032" h="1091987" extrusionOk="0">
                          <a:moveTo>
                            <a:pt x="98101" y="73974"/>
                          </a:moveTo>
                          <a:cubicBezTo>
                            <a:pt x="121338" y="-45511"/>
                            <a:pt x="293865" y="-11080"/>
                            <a:pt x="273340" y="111699"/>
                          </a:cubicBezTo>
                          <a:lnTo>
                            <a:pt x="184257" y="558452"/>
                          </a:lnTo>
                          <a:lnTo>
                            <a:pt x="190401" y="1001559"/>
                          </a:lnTo>
                          <a:cubicBezTo>
                            <a:pt x="190401" y="1051501"/>
                            <a:pt x="149915" y="1091987"/>
                            <a:pt x="99973" y="1091987"/>
                          </a:cubicBezTo>
                          <a:lnTo>
                            <a:pt x="99974" y="1091986"/>
                          </a:lnTo>
                          <a:cubicBezTo>
                            <a:pt x="50032" y="1091986"/>
                            <a:pt x="9546" y="1051500"/>
                            <a:pt x="9546" y="1001558"/>
                          </a:cubicBezTo>
                          <a:lnTo>
                            <a:pt x="0" y="557097"/>
                          </a:lnTo>
                          <a:cubicBezTo>
                            <a:pt x="32700" y="396056"/>
                            <a:pt x="74864" y="193459"/>
                            <a:pt x="98101" y="73974"/>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FFFFFF"/>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grpSp>
              <p:sp>
                <p:nvSpPr>
                  <p:cNvPr id="241" name="Google Shape;241;p9"/>
                  <p:cNvSpPr/>
                  <p:nvPr/>
                </p:nvSpPr>
                <p:spPr>
                  <a:xfrm>
                    <a:off x="7363291" y="2574147"/>
                    <a:ext cx="444604" cy="462652"/>
                  </a:xfrm>
                  <a:prstGeom prst="ellipse">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FFFFFF"/>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42" name="Google Shape;242;p9"/>
                  <p:cNvSpPr/>
                  <p:nvPr/>
                </p:nvSpPr>
                <p:spPr>
                  <a:xfrm>
                    <a:off x="7038651" y="3139247"/>
                    <a:ext cx="1284310" cy="1882411"/>
                  </a:xfrm>
                  <a:custGeom>
                    <a:avLst/>
                    <a:gdLst/>
                    <a:ahLst/>
                    <a:cxnLst/>
                    <a:rect l="l" t="t" r="r" b="b"/>
                    <a:pathLst>
                      <a:path w="1231972" h="1805700" extrusionOk="0">
                        <a:moveTo>
                          <a:pt x="358215" y="0"/>
                        </a:moveTo>
                        <a:lnTo>
                          <a:pt x="669660" y="0"/>
                        </a:lnTo>
                        <a:cubicBezTo>
                          <a:pt x="775108" y="2440"/>
                          <a:pt x="840238" y="63807"/>
                          <a:pt x="840238" y="140681"/>
                        </a:cubicBezTo>
                        <a:lnTo>
                          <a:pt x="803021" y="837476"/>
                        </a:lnTo>
                        <a:cubicBezTo>
                          <a:pt x="855010" y="1053044"/>
                          <a:pt x="857478" y="1050511"/>
                          <a:pt x="933211" y="1258162"/>
                        </a:cubicBezTo>
                        <a:cubicBezTo>
                          <a:pt x="1050189" y="1430337"/>
                          <a:pt x="1074635" y="1462443"/>
                          <a:pt x="1193662" y="1622240"/>
                        </a:cubicBezTo>
                        <a:cubicBezTo>
                          <a:pt x="1306571" y="1713553"/>
                          <a:pt x="1144564" y="1891707"/>
                          <a:pt x="1034706" y="1757120"/>
                        </a:cubicBezTo>
                        <a:cubicBezTo>
                          <a:pt x="958543" y="1671848"/>
                          <a:pt x="837885" y="1513144"/>
                          <a:pt x="750157" y="1387053"/>
                        </a:cubicBezTo>
                        <a:cubicBezTo>
                          <a:pt x="701892" y="1260498"/>
                          <a:pt x="661282" y="1155410"/>
                          <a:pt x="592125" y="984262"/>
                        </a:cubicBezTo>
                        <a:cubicBezTo>
                          <a:pt x="504753" y="1075205"/>
                          <a:pt x="476338" y="1095508"/>
                          <a:pt x="343834" y="1243778"/>
                        </a:cubicBezTo>
                        <a:cubicBezTo>
                          <a:pt x="299365" y="1309491"/>
                          <a:pt x="266484" y="1358190"/>
                          <a:pt x="240529" y="1396799"/>
                        </a:cubicBezTo>
                        <a:lnTo>
                          <a:pt x="218826" y="1429181"/>
                        </a:lnTo>
                        <a:lnTo>
                          <a:pt x="0" y="1323449"/>
                        </a:lnTo>
                        <a:lnTo>
                          <a:pt x="14223" y="1299129"/>
                        </a:lnTo>
                        <a:cubicBezTo>
                          <a:pt x="56162" y="1227654"/>
                          <a:pt x="79562" y="1188830"/>
                          <a:pt x="109078" y="1142514"/>
                        </a:cubicBezTo>
                        <a:lnTo>
                          <a:pt x="390517" y="809675"/>
                        </a:lnTo>
                        <a:lnTo>
                          <a:pt x="326654" y="186915"/>
                        </a:lnTo>
                        <a:cubicBezTo>
                          <a:pt x="321271" y="51970"/>
                          <a:pt x="301047" y="31153"/>
                          <a:pt x="358215" y="0"/>
                        </a:cubicBez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FFFFFF"/>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43" name="Google Shape;243;p9"/>
                  <p:cNvSpPr/>
                  <p:nvPr/>
                </p:nvSpPr>
                <p:spPr>
                  <a:xfrm rot="-2893276">
                    <a:off x="7067670" y="2455363"/>
                    <a:ext cx="280069" cy="1111994"/>
                  </a:xfrm>
                  <a:custGeom>
                    <a:avLst/>
                    <a:gdLst/>
                    <a:ahLst/>
                    <a:cxnLst/>
                    <a:rect l="l" t="t" r="r" b="b"/>
                    <a:pathLst>
                      <a:path w="275032" h="1091987" extrusionOk="0">
                        <a:moveTo>
                          <a:pt x="98101" y="73974"/>
                        </a:moveTo>
                        <a:cubicBezTo>
                          <a:pt x="121338" y="-45511"/>
                          <a:pt x="293865" y="-11080"/>
                          <a:pt x="273340" y="111699"/>
                        </a:cubicBezTo>
                        <a:lnTo>
                          <a:pt x="184257" y="558452"/>
                        </a:lnTo>
                        <a:lnTo>
                          <a:pt x="190401" y="1001559"/>
                        </a:lnTo>
                        <a:cubicBezTo>
                          <a:pt x="190401" y="1051501"/>
                          <a:pt x="149915" y="1091987"/>
                          <a:pt x="99973" y="1091987"/>
                        </a:cubicBezTo>
                        <a:lnTo>
                          <a:pt x="99974" y="1091986"/>
                        </a:lnTo>
                        <a:cubicBezTo>
                          <a:pt x="50032" y="1091986"/>
                          <a:pt x="9546" y="1051500"/>
                          <a:pt x="9546" y="1001558"/>
                        </a:cubicBezTo>
                        <a:lnTo>
                          <a:pt x="0" y="557097"/>
                        </a:lnTo>
                        <a:cubicBezTo>
                          <a:pt x="32700" y="396056"/>
                          <a:pt x="74864" y="193459"/>
                          <a:pt x="98101" y="73974"/>
                        </a:cubicBez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dirty="0">
                        <a:solidFill>
                          <a:srgbClr val="FFFFFF"/>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grpSp>
                <p:nvGrpSpPr>
                  <p:cNvPr id="244" name="Google Shape;244;p9"/>
                  <p:cNvGrpSpPr/>
                  <p:nvPr/>
                </p:nvGrpSpPr>
                <p:grpSpPr>
                  <a:xfrm>
                    <a:off x="3196714" y="4089104"/>
                    <a:ext cx="5798574" cy="2741743"/>
                    <a:chOff x="2414754" y="2407591"/>
                    <a:chExt cx="5562272" cy="2630014"/>
                  </a:xfrm>
                </p:grpSpPr>
                <p:sp>
                  <p:nvSpPr>
                    <p:cNvPr id="245" name="Google Shape;245;p9"/>
                    <p:cNvSpPr/>
                    <p:nvPr/>
                  </p:nvSpPr>
                  <p:spPr>
                    <a:xfrm rot="-5400000">
                      <a:off x="2459832" y="3379007"/>
                      <a:ext cx="1613519" cy="1703675"/>
                    </a:xfrm>
                    <a:custGeom>
                      <a:avLst/>
                      <a:gdLst/>
                      <a:ahLst/>
                      <a:cxnLst/>
                      <a:rect l="l" t="t" r="r" b="b"/>
                      <a:pathLst>
                        <a:path w="1439795" h="1520247" extrusionOk="0">
                          <a:moveTo>
                            <a:pt x="0" y="0"/>
                          </a:moveTo>
                          <a:lnTo>
                            <a:pt x="243933" y="12317"/>
                          </a:lnTo>
                          <a:cubicBezTo>
                            <a:pt x="661155" y="54689"/>
                            <a:pt x="1047830" y="200388"/>
                            <a:pt x="1377965" y="423423"/>
                          </a:cubicBezTo>
                          <a:lnTo>
                            <a:pt x="1439795" y="469658"/>
                          </a:lnTo>
                          <a:lnTo>
                            <a:pt x="1105913" y="929208"/>
                          </a:lnTo>
                          <a:lnTo>
                            <a:pt x="1119919" y="947194"/>
                          </a:lnTo>
                          <a:cubicBezTo>
                            <a:pt x="1136167" y="963189"/>
                            <a:pt x="1157421" y="975675"/>
                            <a:pt x="1179360" y="977922"/>
                          </a:cubicBezTo>
                          <a:cubicBezTo>
                            <a:pt x="1198333" y="977225"/>
                            <a:pt x="1212494" y="977289"/>
                            <a:pt x="1236278" y="975830"/>
                          </a:cubicBezTo>
                          <a:cubicBezTo>
                            <a:pt x="1281136" y="970863"/>
                            <a:pt x="1319524" y="975523"/>
                            <a:pt x="1354343" y="1000820"/>
                          </a:cubicBezTo>
                          <a:cubicBezTo>
                            <a:pt x="1423980" y="1051415"/>
                            <a:pt x="1436245" y="1153248"/>
                            <a:pt x="1381737" y="1228271"/>
                          </a:cubicBezTo>
                          <a:cubicBezTo>
                            <a:pt x="1327230" y="1303295"/>
                            <a:pt x="1226590" y="1323099"/>
                            <a:pt x="1156953" y="1272505"/>
                          </a:cubicBezTo>
                          <a:cubicBezTo>
                            <a:pt x="1122134" y="1247207"/>
                            <a:pt x="1101659" y="1209101"/>
                            <a:pt x="1096702" y="1167939"/>
                          </a:cubicBezTo>
                          <a:cubicBezTo>
                            <a:pt x="1091146" y="1146057"/>
                            <a:pt x="1086983" y="1125186"/>
                            <a:pt x="1080034" y="1102291"/>
                          </a:cubicBezTo>
                          <a:cubicBezTo>
                            <a:pt x="1075880" y="1086282"/>
                            <a:pt x="1066030" y="1068159"/>
                            <a:pt x="1050043" y="1055699"/>
                          </a:cubicBezTo>
                          <a:lnTo>
                            <a:pt x="1023188" y="1043069"/>
                          </a:lnTo>
                          <a:lnTo>
                            <a:pt x="676498" y="1520247"/>
                          </a:lnTo>
                          <a:lnTo>
                            <a:pt x="651182" y="1501316"/>
                          </a:lnTo>
                          <a:cubicBezTo>
                            <a:pt x="493934" y="1395082"/>
                            <a:pt x="309756" y="1325683"/>
                            <a:pt x="111027" y="1305501"/>
                          </a:cubicBezTo>
                          <a:lnTo>
                            <a:pt x="0" y="1299895"/>
                          </a:lnTo>
                          <a:lnTo>
                            <a:pt x="0" y="0"/>
                          </a:lnTo>
                          <a:close/>
                        </a:path>
                      </a:pathLst>
                    </a:cu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sp>
                  <p:nvSpPr>
                    <p:cNvPr id="246" name="Google Shape;246;p9"/>
                    <p:cNvSpPr/>
                    <p:nvPr/>
                  </p:nvSpPr>
                  <p:spPr>
                    <a:xfrm rot="-5400000">
                      <a:off x="3043090" y="2318809"/>
                      <a:ext cx="1854199" cy="2031762"/>
                    </a:xfrm>
                    <a:custGeom>
                      <a:avLst/>
                      <a:gdLst/>
                      <a:ahLst/>
                      <a:cxnLst/>
                      <a:rect l="l" t="t" r="r" b="b"/>
                      <a:pathLst>
                        <a:path w="1654562" h="1813010" extrusionOk="0">
                          <a:moveTo>
                            <a:pt x="763297" y="0"/>
                          </a:moveTo>
                          <a:lnTo>
                            <a:pt x="876766" y="84851"/>
                          </a:lnTo>
                          <a:cubicBezTo>
                            <a:pt x="1183245" y="337780"/>
                            <a:pt x="1427985" y="662845"/>
                            <a:pt x="1584992" y="1034053"/>
                          </a:cubicBezTo>
                          <a:lnTo>
                            <a:pt x="1654562" y="1224133"/>
                          </a:lnTo>
                          <a:lnTo>
                            <a:pt x="1113067" y="1400076"/>
                          </a:lnTo>
                          <a:lnTo>
                            <a:pt x="1113826" y="1422859"/>
                          </a:lnTo>
                          <a:cubicBezTo>
                            <a:pt x="1117569" y="1445350"/>
                            <a:pt x="1127425" y="1467944"/>
                            <a:pt x="1143853" y="1482657"/>
                          </a:cubicBezTo>
                          <a:cubicBezTo>
                            <a:pt x="1159613" y="1493245"/>
                            <a:pt x="1171032" y="1501620"/>
                            <a:pt x="1191131" y="1514420"/>
                          </a:cubicBezTo>
                          <a:cubicBezTo>
                            <a:pt x="1230341" y="1536768"/>
                            <a:pt x="1258659" y="1563103"/>
                            <a:pt x="1271958" y="1604035"/>
                          </a:cubicBezTo>
                          <a:cubicBezTo>
                            <a:pt x="1298557" y="1685898"/>
                            <a:pt x="1248623" y="1775492"/>
                            <a:pt x="1160428" y="1804148"/>
                          </a:cubicBezTo>
                          <a:cubicBezTo>
                            <a:pt x="1072233" y="1832805"/>
                            <a:pt x="979174" y="1789672"/>
                            <a:pt x="952575" y="1707809"/>
                          </a:cubicBezTo>
                          <a:cubicBezTo>
                            <a:pt x="939275" y="1666877"/>
                            <a:pt x="945109" y="1624013"/>
                            <a:pt x="965292" y="1587799"/>
                          </a:cubicBezTo>
                          <a:cubicBezTo>
                            <a:pt x="973659" y="1566830"/>
                            <a:pt x="982559" y="1547498"/>
                            <a:pt x="990395" y="1524891"/>
                          </a:cubicBezTo>
                          <a:cubicBezTo>
                            <a:pt x="996444" y="1509498"/>
                            <a:pt x="999128" y="1489047"/>
                            <a:pt x="993517" y="1469569"/>
                          </a:cubicBezTo>
                          <a:lnTo>
                            <a:pt x="979216" y="1443566"/>
                          </a:lnTo>
                          <a:lnTo>
                            <a:pt x="418613" y="1625717"/>
                          </a:lnTo>
                          <a:lnTo>
                            <a:pt x="387251" y="1540031"/>
                          </a:lnTo>
                          <a:cubicBezTo>
                            <a:pt x="312467" y="1363220"/>
                            <a:pt x="195894" y="1208387"/>
                            <a:pt x="49913" y="1087913"/>
                          </a:cubicBezTo>
                          <a:lnTo>
                            <a:pt x="0" y="1050589"/>
                          </a:lnTo>
                          <a:lnTo>
                            <a:pt x="338307" y="584949"/>
                          </a:lnTo>
                          <a:lnTo>
                            <a:pt x="351727" y="590143"/>
                          </a:lnTo>
                          <a:cubicBezTo>
                            <a:pt x="358607" y="595949"/>
                            <a:pt x="363991" y="604688"/>
                            <a:pt x="367605" y="617357"/>
                          </a:cubicBezTo>
                          <a:cubicBezTo>
                            <a:pt x="375386" y="642995"/>
                            <a:pt x="380048" y="666366"/>
                            <a:pt x="386269" y="690869"/>
                          </a:cubicBezTo>
                          <a:cubicBezTo>
                            <a:pt x="391821" y="736961"/>
                            <a:pt x="414748" y="779632"/>
                            <a:pt x="453738" y="807960"/>
                          </a:cubicBezTo>
                          <a:cubicBezTo>
                            <a:pt x="531716" y="864614"/>
                            <a:pt x="644410" y="842438"/>
                            <a:pt x="705447" y="758428"/>
                          </a:cubicBezTo>
                          <a:cubicBezTo>
                            <a:pt x="766484" y="674418"/>
                            <a:pt x="752750" y="560386"/>
                            <a:pt x="674772" y="503732"/>
                          </a:cubicBezTo>
                          <a:cubicBezTo>
                            <a:pt x="635782" y="475404"/>
                            <a:pt x="592795" y="470186"/>
                            <a:pt x="542564" y="475748"/>
                          </a:cubicBezTo>
                          <a:cubicBezTo>
                            <a:pt x="515932" y="477382"/>
                            <a:pt x="500074" y="477310"/>
                            <a:pt x="478829" y="478091"/>
                          </a:cubicBezTo>
                          <a:cubicBezTo>
                            <a:pt x="464794" y="475886"/>
                            <a:pt x="451638" y="466824"/>
                            <a:pt x="440339" y="453318"/>
                          </a:cubicBezTo>
                          <a:lnTo>
                            <a:pt x="437636" y="448234"/>
                          </a:lnTo>
                          <a:close/>
                        </a:path>
                      </a:pathLst>
                    </a:cu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sp>
                  <p:nvSpPr>
                    <p:cNvPr id="247" name="Google Shape;247;p9"/>
                    <p:cNvSpPr/>
                    <p:nvPr/>
                  </p:nvSpPr>
                  <p:spPr>
                    <a:xfrm rot="-5400000">
                      <a:off x="5599432" y="2423754"/>
                      <a:ext cx="1854196" cy="1821870"/>
                    </a:xfrm>
                    <a:custGeom>
                      <a:avLst/>
                      <a:gdLst/>
                      <a:ahLst/>
                      <a:cxnLst/>
                      <a:rect l="l" t="t" r="r" b="b"/>
                      <a:pathLst>
                        <a:path w="1654560" h="1625716" extrusionOk="0">
                          <a:moveTo>
                            <a:pt x="418612" y="0"/>
                          </a:moveTo>
                          <a:lnTo>
                            <a:pt x="965390" y="177659"/>
                          </a:lnTo>
                          <a:lnTo>
                            <a:pt x="964597" y="192025"/>
                          </a:lnTo>
                          <a:cubicBezTo>
                            <a:pt x="961201" y="200363"/>
                            <a:pt x="954553" y="208184"/>
                            <a:pt x="943621" y="215536"/>
                          </a:cubicBezTo>
                          <a:cubicBezTo>
                            <a:pt x="921644" y="230859"/>
                            <a:pt x="900857" y="242515"/>
                            <a:pt x="879475" y="256004"/>
                          </a:cubicBezTo>
                          <a:cubicBezTo>
                            <a:pt x="837355" y="275527"/>
                            <a:pt x="803857" y="310518"/>
                            <a:pt x="788965" y="356353"/>
                          </a:cubicBezTo>
                          <a:cubicBezTo>
                            <a:pt x="759180" y="448022"/>
                            <a:pt x="815095" y="548347"/>
                            <a:pt x="913855" y="580436"/>
                          </a:cubicBezTo>
                          <a:cubicBezTo>
                            <a:pt x="1012614" y="612525"/>
                            <a:pt x="1116821" y="564227"/>
                            <a:pt x="1146606" y="472558"/>
                          </a:cubicBezTo>
                          <a:cubicBezTo>
                            <a:pt x="1161498" y="426723"/>
                            <a:pt x="1153178" y="384227"/>
                            <a:pt x="1132366" y="338173"/>
                          </a:cubicBezTo>
                          <a:cubicBezTo>
                            <a:pt x="1122582" y="313349"/>
                            <a:pt x="1117750" y="298246"/>
                            <a:pt x="1110442" y="278281"/>
                          </a:cubicBezTo>
                          <a:cubicBezTo>
                            <a:pt x="1108203" y="264252"/>
                            <a:pt x="1112755" y="248940"/>
                            <a:pt x="1122109" y="234020"/>
                          </a:cubicBezTo>
                          <a:lnTo>
                            <a:pt x="1126108" y="229880"/>
                          </a:lnTo>
                          <a:lnTo>
                            <a:pt x="1654560" y="401584"/>
                          </a:lnTo>
                          <a:lnTo>
                            <a:pt x="1584990" y="591663"/>
                          </a:lnTo>
                          <a:cubicBezTo>
                            <a:pt x="1427983" y="962871"/>
                            <a:pt x="1183243" y="1287936"/>
                            <a:pt x="876764" y="1540865"/>
                          </a:cubicBezTo>
                          <a:lnTo>
                            <a:pt x="763296" y="1625716"/>
                          </a:lnTo>
                          <a:lnTo>
                            <a:pt x="429573" y="1166385"/>
                          </a:lnTo>
                          <a:lnTo>
                            <a:pt x="408138" y="1174148"/>
                          </a:lnTo>
                          <a:cubicBezTo>
                            <a:pt x="387905" y="1184659"/>
                            <a:pt x="369463" y="1201014"/>
                            <a:pt x="360546" y="1221185"/>
                          </a:cubicBezTo>
                          <a:cubicBezTo>
                            <a:pt x="355346" y="1239444"/>
                            <a:pt x="350909" y="1252893"/>
                            <a:pt x="344947" y="1275963"/>
                          </a:cubicBezTo>
                          <a:cubicBezTo>
                            <a:pt x="335809" y="1320161"/>
                            <a:pt x="319514" y="1355230"/>
                            <a:pt x="284695" y="1380528"/>
                          </a:cubicBezTo>
                          <a:cubicBezTo>
                            <a:pt x="215058" y="1431122"/>
                            <a:pt x="114419" y="1411318"/>
                            <a:pt x="59911" y="1336295"/>
                          </a:cubicBezTo>
                          <a:cubicBezTo>
                            <a:pt x="5404" y="1261271"/>
                            <a:pt x="17668" y="1159438"/>
                            <a:pt x="87305" y="1108844"/>
                          </a:cubicBezTo>
                          <a:cubicBezTo>
                            <a:pt x="122124" y="1083546"/>
                            <a:pt x="164693" y="1075849"/>
                            <a:pt x="205371" y="1083853"/>
                          </a:cubicBezTo>
                          <a:cubicBezTo>
                            <a:pt x="227900" y="1085331"/>
                            <a:pt x="249036" y="1087822"/>
                            <a:pt x="272957" y="1088288"/>
                          </a:cubicBezTo>
                          <a:cubicBezTo>
                            <a:pt x="289467" y="1089284"/>
                            <a:pt x="309746" y="1085517"/>
                            <a:pt x="326537" y="1074162"/>
                          </a:cubicBezTo>
                          <a:lnTo>
                            <a:pt x="346848" y="1052524"/>
                          </a:lnTo>
                          <a:lnTo>
                            <a:pt x="0" y="575128"/>
                          </a:lnTo>
                          <a:lnTo>
                            <a:pt x="49911" y="537805"/>
                          </a:lnTo>
                          <a:cubicBezTo>
                            <a:pt x="195892" y="417332"/>
                            <a:pt x="312465" y="262499"/>
                            <a:pt x="387249" y="85687"/>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sp>
                  <p:nvSpPr>
                    <p:cNvPr id="248" name="Google Shape;248;p9"/>
                    <p:cNvSpPr/>
                    <p:nvPr/>
                  </p:nvSpPr>
                  <p:spPr>
                    <a:xfrm rot="-5400000">
                      <a:off x="6318429" y="3379006"/>
                      <a:ext cx="1613519" cy="1703675"/>
                    </a:xfrm>
                    <a:custGeom>
                      <a:avLst/>
                      <a:gdLst/>
                      <a:ahLst/>
                      <a:cxnLst/>
                      <a:rect l="l" t="t" r="r" b="b"/>
                      <a:pathLst>
                        <a:path w="1439796" h="1520247" extrusionOk="0">
                          <a:moveTo>
                            <a:pt x="676499" y="0"/>
                          </a:moveTo>
                          <a:lnTo>
                            <a:pt x="1014645" y="465418"/>
                          </a:lnTo>
                          <a:lnTo>
                            <a:pt x="1005559" y="476575"/>
                          </a:lnTo>
                          <a:cubicBezTo>
                            <a:pt x="997911" y="481324"/>
                            <a:pt x="987936" y="483744"/>
                            <a:pt x="974770" y="483266"/>
                          </a:cubicBezTo>
                          <a:cubicBezTo>
                            <a:pt x="947982" y="482744"/>
                            <a:pt x="924315" y="479956"/>
                            <a:pt x="899088" y="478301"/>
                          </a:cubicBezTo>
                          <a:cubicBezTo>
                            <a:pt x="853537" y="469337"/>
                            <a:pt x="805869" y="477956"/>
                            <a:pt x="766880" y="506284"/>
                          </a:cubicBezTo>
                          <a:cubicBezTo>
                            <a:pt x="688901" y="562939"/>
                            <a:pt x="675168" y="676970"/>
                            <a:pt x="736205" y="760980"/>
                          </a:cubicBezTo>
                          <a:cubicBezTo>
                            <a:pt x="797242" y="844990"/>
                            <a:pt x="909936" y="867166"/>
                            <a:pt x="987914" y="810512"/>
                          </a:cubicBezTo>
                          <a:cubicBezTo>
                            <a:pt x="1026904" y="782184"/>
                            <a:pt x="1045150" y="742914"/>
                            <a:pt x="1055383" y="693422"/>
                          </a:cubicBezTo>
                          <a:cubicBezTo>
                            <a:pt x="1062059" y="667588"/>
                            <a:pt x="1067027" y="652529"/>
                            <a:pt x="1072850" y="632082"/>
                          </a:cubicBezTo>
                          <a:cubicBezTo>
                            <a:pt x="1079285" y="619416"/>
                            <a:pt x="1091968" y="609704"/>
                            <a:pt x="1108304" y="603132"/>
                          </a:cubicBezTo>
                          <a:lnTo>
                            <a:pt x="1113975" y="602133"/>
                          </a:lnTo>
                          <a:lnTo>
                            <a:pt x="1439796" y="1050587"/>
                          </a:lnTo>
                          <a:lnTo>
                            <a:pt x="1377965" y="1096823"/>
                          </a:lnTo>
                          <a:cubicBezTo>
                            <a:pt x="1047830" y="1319858"/>
                            <a:pt x="661155" y="1465558"/>
                            <a:pt x="243933" y="1507929"/>
                          </a:cubicBezTo>
                          <a:lnTo>
                            <a:pt x="0" y="1520247"/>
                          </a:lnTo>
                          <a:lnTo>
                            <a:pt x="0" y="931465"/>
                          </a:lnTo>
                          <a:lnTo>
                            <a:pt x="0" y="790726"/>
                          </a:lnTo>
                          <a:lnTo>
                            <a:pt x="0" y="220354"/>
                          </a:lnTo>
                          <a:lnTo>
                            <a:pt x="111027" y="214747"/>
                          </a:lnTo>
                          <a:cubicBezTo>
                            <a:pt x="309756" y="194565"/>
                            <a:pt x="493934" y="125166"/>
                            <a:pt x="651182" y="18932"/>
                          </a:cubicBezTo>
                          <a:lnTo>
                            <a:pt x="676499" y="0"/>
                          </a:lnTo>
                          <a:close/>
                        </a:path>
                      </a:pathLst>
                    </a:cu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grpSp>
            </p:grpSp>
            <p:grpSp>
              <p:nvGrpSpPr>
                <p:cNvPr id="249" name="Google Shape;249;p9"/>
                <p:cNvGrpSpPr/>
                <p:nvPr/>
              </p:nvGrpSpPr>
              <p:grpSpPr>
                <a:xfrm>
                  <a:off x="3606091" y="2661614"/>
                  <a:ext cx="5003710" cy="4048840"/>
                  <a:chOff x="3606091" y="2661614"/>
                  <a:chExt cx="5003710" cy="4048840"/>
                </a:xfrm>
              </p:grpSpPr>
              <p:sp>
                <p:nvSpPr>
                  <p:cNvPr id="250" name="Google Shape;250;p9"/>
                  <p:cNvSpPr txBox="1"/>
                  <p:nvPr/>
                </p:nvSpPr>
                <p:spPr>
                  <a:xfrm>
                    <a:off x="3606091" y="6094901"/>
                    <a:ext cx="764340"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Arial"/>
                        <a:ea typeface="Arial"/>
                        <a:cs typeface="Arial"/>
                        <a:sym typeface="Arial"/>
                      </a:rPr>
                      <a:t>01</a:t>
                    </a:r>
                    <a:endParaRPr sz="1800" b="0" i="0" u="none" strike="noStrike" cap="none" dirty="0">
                      <a:solidFill>
                        <a:schemeClr val="dk1"/>
                      </a:solidFill>
                      <a:latin typeface="Calibri"/>
                      <a:ea typeface="Calibri"/>
                      <a:cs typeface="Calibri"/>
                      <a:sym typeface="Calibri"/>
                    </a:endParaRPr>
                  </a:p>
                </p:txBody>
              </p:sp>
              <p:sp>
                <p:nvSpPr>
                  <p:cNvPr id="251" name="Google Shape;251;p9"/>
                  <p:cNvSpPr txBox="1"/>
                  <p:nvPr/>
                </p:nvSpPr>
                <p:spPr>
                  <a:xfrm>
                    <a:off x="4571826" y="4754803"/>
                    <a:ext cx="764340"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Arial"/>
                        <a:ea typeface="Arial"/>
                        <a:cs typeface="Arial"/>
                        <a:sym typeface="Arial"/>
                      </a:rPr>
                      <a:t>02</a:t>
                    </a:r>
                    <a:endParaRPr sz="1800" b="0" i="0" u="none" strike="noStrike" cap="none" dirty="0">
                      <a:solidFill>
                        <a:schemeClr val="dk1"/>
                      </a:solidFill>
                      <a:latin typeface="Calibri"/>
                      <a:ea typeface="Calibri"/>
                      <a:cs typeface="Calibri"/>
                      <a:sym typeface="Calibri"/>
                    </a:endParaRPr>
                  </a:p>
                </p:txBody>
              </p:sp>
              <p:sp>
                <p:nvSpPr>
                  <p:cNvPr id="252" name="Google Shape;252;p9"/>
                  <p:cNvSpPr txBox="1"/>
                  <p:nvPr/>
                </p:nvSpPr>
                <p:spPr>
                  <a:xfrm>
                    <a:off x="5847099" y="2661614"/>
                    <a:ext cx="764340"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Arial"/>
                        <a:ea typeface="Arial"/>
                        <a:cs typeface="Arial"/>
                        <a:sym typeface="Arial"/>
                      </a:rPr>
                      <a:t>03</a:t>
                    </a:r>
                    <a:endParaRPr sz="18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7172435" y="4754803"/>
                    <a:ext cx="764340"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Arial"/>
                        <a:ea typeface="Arial"/>
                        <a:cs typeface="Arial"/>
                        <a:sym typeface="Arial"/>
                      </a:rPr>
                      <a:t>04</a:t>
                    </a:r>
                    <a:endParaRPr sz="1800" b="0" i="0" u="none" strike="noStrike" cap="none" dirty="0">
                      <a:solidFill>
                        <a:schemeClr val="dk1"/>
                      </a:solidFill>
                      <a:latin typeface="Calibri"/>
                      <a:ea typeface="Calibri"/>
                      <a:cs typeface="Calibri"/>
                      <a:sym typeface="Calibri"/>
                    </a:endParaRPr>
                  </a:p>
                </p:txBody>
              </p:sp>
              <p:sp>
                <p:nvSpPr>
                  <p:cNvPr id="254" name="Google Shape;254;p9"/>
                  <p:cNvSpPr txBox="1"/>
                  <p:nvPr/>
                </p:nvSpPr>
                <p:spPr>
                  <a:xfrm>
                    <a:off x="7845461" y="6094901"/>
                    <a:ext cx="764340"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Arial"/>
                        <a:ea typeface="Arial"/>
                        <a:cs typeface="Arial"/>
                        <a:sym typeface="Arial"/>
                      </a:rPr>
                      <a:t>05</a:t>
                    </a:r>
                    <a:endParaRPr sz="1800" b="0" i="0" u="none" strike="noStrike" cap="none" dirty="0">
                      <a:solidFill>
                        <a:schemeClr val="dk1"/>
                      </a:solidFill>
                      <a:latin typeface="Calibri"/>
                      <a:ea typeface="Calibri"/>
                      <a:cs typeface="Calibri"/>
                      <a:sym typeface="Calibri"/>
                    </a:endParaRPr>
                  </a:p>
                </p:txBody>
              </p:sp>
            </p:grpSp>
          </p:grpSp>
        </p:grpSp>
      </p:grpSp>
      <p:pic>
        <p:nvPicPr>
          <p:cNvPr id="255" name="Google Shape;255;p9"/>
          <p:cNvPicPr preferRelativeResize="0"/>
          <p:nvPr/>
        </p:nvPicPr>
        <p:blipFill rotWithShape="1">
          <a:blip r:embed="rId3">
            <a:alphaModFix/>
          </a:blip>
          <a:srcRect/>
          <a:stretch/>
        </p:blipFill>
        <p:spPr>
          <a:xfrm>
            <a:off x="0" y="0"/>
            <a:ext cx="12192000" cy="901700"/>
          </a:xfrm>
          <a:prstGeom prst="rect">
            <a:avLst/>
          </a:prstGeom>
          <a:noFill/>
          <a:ln>
            <a:noFill/>
          </a:ln>
        </p:spPr>
      </p:pic>
      <p:sp>
        <p:nvSpPr>
          <p:cNvPr id="256" name="Google Shape;256;p9"/>
          <p:cNvSpPr txBox="1">
            <a:spLocks noGrp="1"/>
          </p:cNvSpPr>
          <p:nvPr>
            <p:ph type="title"/>
          </p:nvPr>
        </p:nvSpPr>
        <p:spPr>
          <a:xfrm>
            <a:off x="2814454" y="1291852"/>
            <a:ext cx="7886700" cy="79752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400"/>
              <a:buFont typeface="Calibri"/>
              <a:buNone/>
            </a:pPr>
            <a:r>
              <a:rPr lang="en-US" b="1" dirty="0">
                <a:latin typeface="Calibri"/>
                <a:ea typeface="Calibri"/>
                <a:cs typeface="Calibri"/>
                <a:sym typeface="Calibri"/>
              </a:rPr>
              <a:t>Whole Child Health in FBISD</a:t>
            </a:r>
            <a:endParaRPr dirty="0"/>
          </a:p>
        </p:txBody>
      </p:sp>
      <p:sp>
        <p:nvSpPr>
          <p:cNvPr id="257" name="Google Shape;257;p9"/>
          <p:cNvSpPr/>
          <p:nvPr/>
        </p:nvSpPr>
        <p:spPr>
          <a:xfrm>
            <a:off x="8562058" y="2350036"/>
            <a:ext cx="27432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8F2827"/>
                </a:solidFill>
                <a:latin typeface="Calibri"/>
                <a:ea typeface="Calibri"/>
                <a:cs typeface="Calibri"/>
                <a:sym typeface="Calibri"/>
              </a:rPr>
              <a:t>Streamline communication channels/process to promote all Whole Child Health programs &amp; resources in the District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8F282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 name="Google Shape;256;p9">
            <a:extLst>
              <a:ext uri="{FF2B5EF4-FFF2-40B4-BE49-F238E27FC236}">
                <a16:creationId xmlns:a16="http://schemas.microsoft.com/office/drawing/2014/main" id="{1C881C75-19FE-40EC-B5DC-CDDB0C8657AC}"/>
              </a:ext>
            </a:extLst>
          </p:cNvPr>
          <p:cNvSpPr txBox="1">
            <a:spLocks/>
          </p:cNvSpPr>
          <p:nvPr/>
        </p:nvSpPr>
        <p:spPr>
          <a:xfrm>
            <a:off x="295557" y="79104"/>
            <a:ext cx="7886700" cy="79752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1400"/>
            </a:pPr>
            <a:r>
              <a:rPr lang="en-US" b="1" dirty="0">
                <a:solidFill>
                  <a:schemeClr val="bg1"/>
                </a:solidFill>
              </a:rPr>
              <a:t>Recommendations</a:t>
            </a:r>
            <a:endParaRPr lang="en-US" dirty="0">
              <a:solidFill>
                <a:schemeClr val="bg1"/>
              </a:solidFill>
            </a:endParaRPr>
          </a:p>
        </p:txBody>
      </p:sp>
      <p:sp>
        <p:nvSpPr>
          <p:cNvPr id="42" name="Google Shape;225;p9">
            <a:extLst>
              <a:ext uri="{FF2B5EF4-FFF2-40B4-BE49-F238E27FC236}">
                <a16:creationId xmlns:a16="http://schemas.microsoft.com/office/drawing/2014/main" id="{7F9C1117-1EF0-441C-9249-B4AF79925A9E}"/>
              </a:ext>
            </a:extLst>
          </p:cNvPr>
          <p:cNvSpPr/>
          <p:nvPr/>
        </p:nvSpPr>
        <p:spPr>
          <a:xfrm>
            <a:off x="8562058" y="5036680"/>
            <a:ext cx="2743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8F2827"/>
                </a:solidFill>
                <a:latin typeface="Calibri"/>
                <a:ea typeface="Calibri"/>
                <a:cs typeface="Calibri"/>
                <a:sym typeface="Calibri"/>
              </a:rPr>
              <a:t>Develop a process for providing SHAC input on WSCC policy development</a:t>
            </a:r>
            <a:endParaRPr sz="1800" b="0" i="0" u="none" strike="noStrike" cap="none" dirty="0">
              <a:solidFill>
                <a:srgbClr val="3F3F3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10"/>
          <p:cNvSpPr txBox="1">
            <a:spLocks noGrp="1"/>
          </p:cNvSpPr>
          <p:nvPr>
            <p:ph type="body" idx="1"/>
          </p:nvPr>
        </p:nvSpPr>
        <p:spPr>
          <a:xfrm>
            <a:off x="1267326" y="4840362"/>
            <a:ext cx="10299032" cy="103461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33333"/>
              </a:buClr>
              <a:buSzPts val="1800"/>
              <a:buNone/>
            </a:pPr>
            <a:r>
              <a:rPr lang="en-US" sz="1800" dirty="0">
                <a:solidFill>
                  <a:srgbClr val="333333"/>
                </a:solidFill>
                <a:latin typeface="Calibri"/>
                <a:ea typeface="Calibri"/>
                <a:cs typeface="Calibri"/>
                <a:sym typeface="Calibri"/>
              </a:rPr>
              <a:t>For more information about FBISD SHAC, visit </a:t>
            </a:r>
            <a:r>
              <a:rPr lang="en-US" sz="1800" u="sng"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www.fortbendisd.com/SHAC</a:t>
            </a:r>
            <a:r>
              <a:rPr lang="en-US" sz="1800" dirty="0">
                <a:solidFill>
                  <a:srgbClr val="333333"/>
                </a:solidFill>
              </a:rPr>
              <a:t>,</a:t>
            </a:r>
            <a:r>
              <a:rPr lang="en-US" sz="1800" dirty="0">
                <a:solidFill>
                  <a:srgbClr val="000000"/>
                </a:solidFill>
                <a:latin typeface="Calibri"/>
                <a:ea typeface="Calibri"/>
                <a:cs typeface="Calibri"/>
                <a:sym typeface="Calibri"/>
              </a:rPr>
              <a:t> follow us on Twitter @FBISD_SHAC or contact the SHAC Chair at chairfortbendisdshac@gmail.com</a:t>
            </a:r>
            <a:endParaRPr dirty="0"/>
          </a:p>
        </p:txBody>
      </p:sp>
      <p:sp>
        <p:nvSpPr>
          <p:cNvPr id="264" name="Google Shape;264;p10"/>
          <p:cNvSpPr txBox="1">
            <a:spLocks noGrp="1"/>
          </p:cNvSpPr>
          <p:nvPr>
            <p:ph type="sldNum" idx="12"/>
          </p:nvPr>
        </p:nvSpPr>
        <p:spPr>
          <a:xfrm>
            <a:off x="10134600" y="63563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latin typeface="Calibri"/>
                <a:ea typeface="Calibri"/>
                <a:cs typeface="Calibri"/>
                <a:sym typeface="Calibri"/>
              </a:rPr>
              <a:t>12</a:t>
            </a:fld>
            <a:endParaRPr dirty="0">
              <a:solidFill>
                <a:srgbClr val="888888"/>
              </a:solidFill>
              <a:latin typeface="Calibri"/>
              <a:ea typeface="Calibri"/>
              <a:cs typeface="Calibri"/>
              <a:sym typeface="Calibri"/>
            </a:endParaRPr>
          </a:p>
        </p:txBody>
      </p:sp>
      <p:grpSp>
        <p:nvGrpSpPr>
          <p:cNvPr id="265" name="Google Shape;265;p10"/>
          <p:cNvGrpSpPr/>
          <p:nvPr/>
        </p:nvGrpSpPr>
        <p:grpSpPr>
          <a:xfrm>
            <a:off x="2721055" y="1053477"/>
            <a:ext cx="6749890" cy="3736107"/>
            <a:chOff x="5258072" y="2376068"/>
            <a:chExt cx="5467976" cy="3026559"/>
          </a:xfrm>
        </p:grpSpPr>
        <p:grpSp>
          <p:nvGrpSpPr>
            <p:cNvPr id="266" name="Google Shape;266;p10"/>
            <p:cNvGrpSpPr/>
            <p:nvPr/>
          </p:nvGrpSpPr>
          <p:grpSpPr>
            <a:xfrm>
              <a:off x="5258072" y="2376068"/>
              <a:ext cx="3238416" cy="3026559"/>
              <a:chOff x="5258072" y="2376068"/>
              <a:chExt cx="3238416" cy="3026559"/>
            </a:xfrm>
          </p:grpSpPr>
          <p:sp>
            <p:nvSpPr>
              <p:cNvPr id="267" name="Google Shape;267;p10"/>
              <p:cNvSpPr/>
              <p:nvPr/>
            </p:nvSpPr>
            <p:spPr>
              <a:xfrm rot="-1564587">
                <a:off x="5591019" y="2834049"/>
                <a:ext cx="2572522" cy="2110597"/>
              </a:xfrm>
              <a:custGeom>
                <a:avLst/>
                <a:gdLst/>
                <a:ahLst/>
                <a:cxnLst/>
                <a:rect l="l" t="t" r="r" b="b"/>
                <a:pathLst>
                  <a:path w="1714027" h="1406254" extrusionOk="0">
                    <a:moveTo>
                      <a:pt x="1255683" y="88380"/>
                    </a:moveTo>
                    <a:cubicBezTo>
                      <a:pt x="1640530" y="276719"/>
                      <a:pt x="1817817" y="704629"/>
                      <a:pt x="1651663" y="1044145"/>
                    </a:cubicBezTo>
                    <a:cubicBezTo>
                      <a:pt x="1485509" y="1383660"/>
                      <a:pt x="1038834" y="1506213"/>
                      <a:pt x="653986" y="1317874"/>
                    </a:cubicBezTo>
                    <a:cubicBezTo>
                      <a:pt x="605881" y="1294332"/>
                      <a:pt x="561018" y="1267047"/>
                      <a:pt x="519664" y="1236658"/>
                    </a:cubicBezTo>
                    <a:lnTo>
                      <a:pt x="467501" y="1190684"/>
                    </a:lnTo>
                    <a:lnTo>
                      <a:pt x="0" y="1241286"/>
                    </a:lnTo>
                    <a:lnTo>
                      <a:pt x="246913" y="888646"/>
                    </a:lnTo>
                    <a:lnTo>
                      <a:pt x="208807" y="764061"/>
                    </a:lnTo>
                    <a:cubicBezTo>
                      <a:pt x="181688" y="629177"/>
                      <a:pt x="195699" y="489428"/>
                      <a:pt x="258007" y="362110"/>
                    </a:cubicBezTo>
                    <a:cubicBezTo>
                      <a:pt x="424160" y="22594"/>
                      <a:pt x="870836" y="-99959"/>
                      <a:pt x="1255683" y="88380"/>
                    </a:cubicBezTo>
                    <a:close/>
                  </a:path>
                </a:pathLst>
              </a:cu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268" name="Google Shape;268;p10"/>
              <p:cNvGrpSpPr/>
              <p:nvPr/>
            </p:nvGrpSpPr>
            <p:grpSpPr>
              <a:xfrm>
                <a:off x="6560477" y="3201739"/>
                <a:ext cx="896526" cy="1323650"/>
                <a:chOff x="5514840" y="5302897"/>
                <a:chExt cx="597340" cy="881925"/>
              </a:xfrm>
            </p:grpSpPr>
            <p:sp>
              <p:nvSpPr>
                <p:cNvPr id="269" name="Google Shape;269;p10"/>
                <p:cNvSpPr/>
                <p:nvPr/>
              </p:nvSpPr>
              <p:spPr>
                <a:xfrm>
                  <a:off x="5514840" y="5302897"/>
                  <a:ext cx="597340" cy="609598"/>
                </a:xfrm>
                <a:custGeom>
                  <a:avLst/>
                  <a:gdLst/>
                  <a:ahLst/>
                  <a:cxnLst/>
                  <a:rect l="l" t="t" r="r" b="b"/>
                  <a:pathLst>
                    <a:path w="803641" h="820133" extrusionOk="0">
                      <a:moveTo>
                        <a:pt x="3429" y="415234"/>
                      </a:moveTo>
                      <a:cubicBezTo>
                        <a:pt x="-29765" y="185540"/>
                        <a:pt x="185117" y="23933"/>
                        <a:pt x="340010" y="8521"/>
                      </a:cubicBezTo>
                      <a:cubicBezTo>
                        <a:pt x="485392" y="-24901"/>
                        <a:pt x="755838" y="31894"/>
                        <a:pt x="803197" y="324551"/>
                      </a:cubicBezTo>
                      <a:cubicBezTo>
                        <a:pt x="814798" y="502458"/>
                        <a:pt x="595938" y="658015"/>
                        <a:pt x="548577" y="735820"/>
                      </a:cubicBezTo>
                      <a:cubicBezTo>
                        <a:pt x="509670" y="772503"/>
                        <a:pt x="506736" y="815343"/>
                        <a:pt x="494284" y="820133"/>
                      </a:cubicBezTo>
                      <a:cubicBezTo>
                        <a:pt x="468163" y="817468"/>
                        <a:pt x="232248" y="806341"/>
                        <a:pt x="228570" y="806067"/>
                      </a:cubicBezTo>
                      <a:cubicBezTo>
                        <a:pt x="224155" y="762361"/>
                        <a:pt x="270731" y="674695"/>
                        <a:pt x="318616" y="633472"/>
                      </a:cubicBezTo>
                      <a:cubicBezTo>
                        <a:pt x="326629" y="608229"/>
                        <a:pt x="530197" y="454163"/>
                        <a:pt x="479997" y="324249"/>
                      </a:cubicBezTo>
                      <a:cubicBezTo>
                        <a:pt x="473234" y="310640"/>
                        <a:pt x="342010" y="202891"/>
                        <a:pt x="283357" y="419522"/>
                      </a:cubicBezTo>
                      <a:cubicBezTo>
                        <a:pt x="177515" y="411413"/>
                        <a:pt x="20403" y="427129"/>
                        <a:pt x="3429" y="4152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70" name="Google Shape;270;p10"/>
                <p:cNvSpPr/>
                <p:nvPr/>
              </p:nvSpPr>
              <p:spPr>
                <a:xfrm>
                  <a:off x="5685549" y="5990381"/>
                  <a:ext cx="194441" cy="1944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grpSp>
        <p:grpSp>
          <p:nvGrpSpPr>
            <p:cNvPr id="271" name="Google Shape;271;p10"/>
            <p:cNvGrpSpPr/>
            <p:nvPr/>
          </p:nvGrpSpPr>
          <p:grpSpPr>
            <a:xfrm>
              <a:off x="7561892" y="2410568"/>
              <a:ext cx="3164156" cy="2990217"/>
              <a:chOff x="7545563" y="2419653"/>
              <a:chExt cx="3164156" cy="2990217"/>
            </a:xfrm>
          </p:grpSpPr>
          <p:sp>
            <p:nvSpPr>
              <p:cNvPr id="272" name="Google Shape;272;p10"/>
              <p:cNvSpPr/>
              <p:nvPr/>
            </p:nvSpPr>
            <p:spPr>
              <a:xfrm rot="1564587" flipH="1">
                <a:off x="7882718" y="2859463"/>
                <a:ext cx="2489846" cy="2110597"/>
              </a:xfrm>
              <a:custGeom>
                <a:avLst/>
                <a:gdLst/>
                <a:ahLst/>
                <a:cxnLst/>
                <a:rect l="l" t="t" r="r" b="b"/>
                <a:pathLst>
                  <a:path w="2489846" h="2110597" extrusionOk="0">
                    <a:moveTo>
                      <a:pt x="1884610" y="132647"/>
                    </a:moveTo>
                    <a:cubicBezTo>
                      <a:pt x="1307007" y="-150025"/>
                      <a:pt x="636607" y="33911"/>
                      <a:pt x="387233" y="543478"/>
                    </a:cubicBezTo>
                    <a:cubicBezTo>
                      <a:pt x="293718" y="734566"/>
                      <a:pt x="272689" y="944309"/>
                      <a:pt x="313390" y="1146753"/>
                    </a:cubicBezTo>
                    <a:lnTo>
                      <a:pt x="370583" y="1333738"/>
                    </a:lnTo>
                    <a:lnTo>
                      <a:pt x="0" y="1863004"/>
                    </a:lnTo>
                    <a:lnTo>
                      <a:pt x="701655" y="1787056"/>
                    </a:lnTo>
                    <a:lnTo>
                      <a:pt x="779945" y="1856056"/>
                    </a:lnTo>
                    <a:cubicBezTo>
                      <a:pt x="842012" y="1901667"/>
                      <a:pt x="909345" y="1942618"/>
                      <a:pt x="981544" y="1977951"/>
                    </a:cubicBezTo>
                    <a:cubicBezTo>
                      <a:pt x="1270346" y="2119286"/>
                      <a:pt x="1582347" y="2143970"/>
                      <a:pt x="1853319" y="2069625"/>
                    </a:cubicBezTo>
                    <a:lnTo>
                      <a:pt x="1862372" y="2066671"/>
                    </a:lnTo>
                    <a:lnTo>
                      <a:pt x="1853156" y="2030276"/>
                    </a:lnTo>
                    <a:lnTo>
                      <a:pt x="1739816" y="2051108"/>
                    </a:lnTo>
                    <a:cubicBezTo>
                      <a:pt x="1491363" y="2081489"/>
                      <a:pt x="1163765" y="2038623"/>
                      <a:pt x="1019801" y="1944518"/>
                    </a:cubicBezTo>
                    <a:cubicBezTo>
                      <a:pt x="884673" y="1880663"/>
                      <a:pt x="787598" y="1810611"/>
                      <a:pt x="723783" y="1736269"/>
                    </a:cubicBezTo>
                    <a:lnTo>
                      <a:pt x="91981" y="1810443"/>
                    </a:lnTo>
                    <a:lnTo>
                      <a:pt x="422071" y="1347096"/>
                    </a:lnTo>
                    <a:lnTo>
                      <a:pt x="364621" y="1171243"/>
                    </a:lnTo>
                    <a:cubicBezTo>
                      <a:pt x="328830" y="978670"/>
                      <a:pt x="327557" y="741854"/>
                      <a:pt x="450568" y="541757"/>
                    </a:cubicBezTo>
                    <a:cubicBezTo>
                      <a:pt x="740133" y="-36245"/>
                      <a:pt x="1456038" y="-25089"/>
                      <a:pt x="1875172" y="182560"/>
                    </a:cubicBezTo>
                    <a:cubicBezTo>
                      <a:pt x="2036289" y="229829"/>
                      <a:pt x="2322637" y="514512"/>
                      <a:pt x="2451538" y="764523"/>
                    </a:cubicBezTo>
                    <a:lnTo>
                      <a:pt x="2456136" y="775227"/>
                    </a:lnTo>
                    <a:lnTo>
                      <a:pt x="2489846" y="760473"/>
                    </a:lnTo>
                    <a:lnTo>
                      <a:pt x="2446755" y="668901"/>
                    </a:lnTo>
                    <a:cubicBezTo>
                      <a:pt x="2330386" y="448807"/>
                      <a:pt x="2137311" y="256315"/>
                      <a:pt x="1884610" y="132647"/>
                    </a:cubicBezTo>
                    <a:close/>
                  </a:path>
                </a:pathLst>
              </a:custGeom>
              <a:solidFill>
                <a:srgbClr val="288CB0"/>
              </a:solidFill>
              <a:ln w="101600" cap="flat" cmpd="sng">
                <a:solidFill>
                  <a:srgbClr val="99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73" name="Google Shape;273;p10"/>
              <p:cNvSpPr/>
              <p:nvPr/>
            </p:nvSpPr>
            <p:spPr>
              <a:xfrm>
                <a:off x="8597996" y="3561707"/>
                <a:ext cx="1059290" cy="706108"/>
              </a:xfrm>
              <a:custGeom>
                <a:avLst/>
                <a:gdLst/>
                <a:ahLst/>
                <a:cxnLst/>
                <a:rect l="l" t="t" r="r" b="b"/>
                <a:pathLst>
                  <a:path w="1219119" h="812648" extrusionOk="0">
                    <a:moveTo>
                      <a:pt x="1194747" y="35447"/>
                    </a:moveTo>
                    <a:cubicBezTo>
                      <a:pt x="1158234" y="-7111"/>
                      <a:pt x="1094188" y="-12026"/>
                      <a:pt x="1051580" y="24385"/>
                    </a:cubicBezTo>
                    <a:lnTo>
                      <a:pt x="422587" y="563398"/>
                    </a:lnTo>
                    <a:lnTo>
                      <a:pt x="182874" y="243765"/>
                    </a:lnTo>
                    <a:cubicBezTo>
                      <a:pt x="149232" y="198858"/>
                      <a:pt x="85541" y="189739"/>
                      <a:pt x="40634" y="223419"/>
                    </a:cubicBezTo>
                    <a:cubicBezTo>
                      <a:pt x="-4260" y="257100"/>
                      <a:pt x="-13341" y="320752"/>
                      <a:pt x="20352" y="365647"/>
                    </a:cubicBezTo>
                    <a:lnTo>
                      <a:pt x="325152" y="772047"/>
                    </a:lnTo>
                    <a:cubicBezTo>
                      <a:pt x="342018" y="794526"/>
                      <a:pt x="367367" y="808953"/>
                      <a:pt x="395294" y="812039"/>
                    </a:cubicBezTo>
                    <a:cubicBezTo>
                      <a:pt x="423171" y="815112"/>
                      <a:pt x="451111" y="806476"/>
                      <a:pt x="472434" y="788226"/>
                    </a:cubicBezTo>
                    <a:lnTo>
                      <a:pt x="1183634" y="178626"/>
                    </a:lnTo>
                    <a:cubicBezTo>
                      <a:pt x="1226205" y="142114"/>
                      <a:pt x="1231170" y="78068"/>
                      <a:pt x="1194747" y="35447"/>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pic>
        <p:nvPicPr>
          <p:cNvPr id="274" name="Google Shape;274;p10"/>
          <p:cNvPicPr preferRelativeResize="0"/>
          <p:nvPr/>
        </p:nvPicPr>
        <p:blipFill rotWithShape="1">
          <a:blip r:embed="rId4">
            <a:alphaModFix/>
          </a:blip>
          <a:srcRect/>
          <a:stretch/>
        </p:blipFill>
        <p:spPr>
          <a:xfrm>
            <a:off x="0" y="0"/>
            <a:ext cx="12192000" cy="901700"/>
          </a:xfrm>
          <a:prstGeom prst="rect">
            <a:avLst/>
          </a:prstGeom>
          <a:noFill/>
          <a:ln>
            <a:noFill/>
          </a:ln>
        </p:spPr>
      </p:pic>
      <p:sp>
        <p:nvSpPr>
          <p:cNvPr id="276" name="Google Shape;276;p10"/>
          <p:cNvSpPr txBox="1">
            <a:spLocks noGrp="1"/>
          </p:cNvSpPr>
          <p:nvPr>
            <p:ph type="title"/>
          </p:nvPr>
        </p:nvSpPr>
        <p:spPr>
          <a:xfrm>
            <a:off x="3632760" y="151777"/>
            <a:ext cx="4503661" cy="598146"/>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Clr>
                <a:srgbClr val="000000"/>
              </a:buClr>
              <a:buSzPts val="1800"/>
              <a:buFont typeface="Calibri"/>
              <a:buNone/>
            </a:pPr>
            <a:r>
              <a:rPr lang="en-US" b="1" dirty="0">
                <a:solidFill>
                  <a:schemeClr val="lt1"/>
                </a:solidFill>
              </a:rPr>
              <a:t>Questions</a:t>
            </a:r>
            <a:endParaRPr dirty="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sldNum" idx="12"/>
          </p:nvPr>
        </p:nvSpPr>
        <p:spPr>
          <a:xfrm>
            <a:off x="10134600" y="63563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latin typeface="Calibri"/>
                <a:ea typeface="Calibri"/>
                <a:cs typeface="Calibri"/>
                <a:sym typeface="Calibri"/>
              </a:rPr>
              <a:t>2</a:t>
            </a:fld>
            <a:endParaRPr dirty="0">
              <a:solidFill>
                <a:srgbClr val="888888"/>
              </a:solidFill>
              <a:latin typeface="Calibri"/>
              <a:ea typeface="Calibri"/>
              <a:cs typeface="Calibri"/>
              <a:sym typeface="Calibri"/>
            </a:endParaRPr>
          </a:p>
        </p:txBody>
      </p:sp>
      <p:grpSp>
        <p:nvGrpSpPr>
          <p:cNvPr id="95" name="Google Shape;95;p2"/>
          <p:cNvGrpSpPr/>
          <p:nvPr/>
        </p:nvGrpSpPr>
        <p:grpSpPr>
          <a:xfrm>
            <a:off x="1523999" y="784166"/>
            <a:ext cx="9045386" cy="5922411"/>
            <a:chOff x="-17688" y="-508290"/>
            <a:chExt cx="10760305" cy="6819866"/>
          </a:xfrm>
        </p:grpSpPr>
        <p:grpSp>
          <p:nvGrpSpPr>
            <p:cNvPr id="96" name="Google Shape;96;p2"/>
            <p:cNvGrpSpPr/>
            <p:nvPr/>
          </p:nvGrpSpPr>
          <p:grpSpPr>
            <a:xfrm>
              <a:off x="-17688" y="-508290"/>
              <a:ext cx="6579567" cy="5907001"/>
              <a:chOff x="-17688" y="-508290"/>
              <a:chExt cx="6579567" cy="5907001"/>
            </a:xfrm>
          </p:grpSpPr>
          <p:sp>
            <p:nvSpPr>
              <p:cNvPr id="97" name="Google Shape;97;p2"/>
              <p:cNvSpPr/>
              <p:nvPr/>
            </p:nvSpPr>
            <p:spPr>
              <a:xfrm>
                <a:off x="-17688" y="4515"/>
                <a:ext cx="6579567" cy="5394196"/>
              </a:xfrm>
              <a:custGeom>
                <a:avLst/>
                <a:gdLst/>
                <a:ahLst/>
                <a:cxnLst/>
                <a:rect l="l" t="t" r="r" b="b"/>
                <a:pathLst>
                  <a:path w="6579567" h="5394196" extrusionOk="0">
                    <a:moveTo>
                      <a:pt x="4378325" y="0"/>
                    </a:moveTo>
                    <a:lnTo>
                      <a:pt x="5881688" y="7939"/>
                    </a:lnTo>
                    <a:cubicBezTo>
                      <a:pt x="8626702" y="3961873"/>
                      <a:pt x="2559050" y="7947783"/>
                      <a:pt x="38100" y="3302001"/>
                    </a:cubicBezTo>
                    <a:lnTo>
                      <a:pt x="0" y="3238501"/>
                    </a:lnTo>
                    <a:cubicBezTo>
                      <a:pt x="2515809" y="7012820"/>
                      <a:pt x="7436001" y="3003853"/>
                      <a:pt x="4378325"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grpSp>
            <p:nvGrpSpPr>
              <p:cNvPr id="98" name="Google Shape;98;p2"/>
              <p:cNvGrpSpPr/>
              <p:nvPr/>
            </p:nvGrpSpPr>
            <p:grpSpPr>
              <a:xfrm>
                <a:off x="4996" y="-508290"/>
                <a:ext cx="5065776" cy="5065776"/>
                <a:chOff x="4996" y="-508290"/>
                <a:chExt cx="5065776" cy="5065776"/>
              </a:xfrm>
            </p:grpSpPr>
            <p:sp>
              <p:nvSpPr>
                <p:cNvPr id="99" name="Google Shape;99;p2"/>
                <p:cNvSpPr/>
                <p:nvPr/>
              </p:nvSpPr>
              <p:spPr>
                <a:xfrm>
                  <a:off x="4996" y="-508290"/>
                  <a:ext cx="5065776" cy="5065776"/>
                </a:xfrm>
                <a:prstGeom prst="ellipse">
                  <a:avLst/>
                </a:prstGeom>
                <a:solidFill>
                  <a:srgbClr val="D8D8D8"/>
                </a:solidFill>
                <a:ln>
                  <a:noFill/>
                </a:ln>
                <a:effectLst>
                  <a:outerShdw blurRad="139700" dist="38100" algn="l"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chemeClr val="lt1"/>
                    </a:solidFill>
                    <a:latin typeface="Arial"/>
                    <a:ea typeface="Arial"/>
                    <a:cs typeface="Arial"/>
                    <a:sym typeface="Arial"/>
                  </a:endParaRPr>
                </a:p>
              </p:txBody>
            </p:sp>
            <p:grpSp>
              <p:nvGrpSpPr>
                <p:cNvPr id="100" name="Google Shape;100;p2"/>
                <p:cNvGrpSpPr/>
                <p:nvPr/>
              </p:nvGrpSpPr>
              <p:grpSpPr>
                <a:xfrm>
                  <a:off x="810066" y="721244"/>
                  <a:ext cx="3455636" cy="3086389"/>
                  <a:chOff x="1466894" y="1322157"/>
                  <a:chExt cx="6221397" cy="5556605"/>
                </a:xfrm>
              </p:grpSpPr>
              <p:sp>
                <p:nvSpPr>
                  <p:cNvPr id="101" name="Google Shape;101;p2"/>
                  <p:cNvSpPr/>
                  <p:nvPr/>
                </p:nvSpPr>
                <p:spPr>
                  <a:xfrm>
                    <a:off x="3146834" y="1322157"/>
                    <a:ext cx="4541457" cy="2435312"/>
                  </a:xfrm>
                  <a:custGeom>
                    <a:avLst/>
                    <a:gdLst/>
                    <a:ahLst/>
                    <a:cxnLst/>
                    <a:rect l="l" t="t" r="r" b="b"/>
                    <a:pathLst>
                      <a:path w="4541455" h="2435306" extrusionOk="0">
                        <a:moveTo>
                          <a:pt x="1246681" y="483222"/>
                        </a:moveTo>
                        <a:cubicBezTo>
                          <a:pt x="1835201" y="52020"/>
                          <a:pt x="2396289" y="311190"/>
                          <a:pt x="2724205" y="314328"/>
                        </a:cubicBezTo>
                        <a:cubicBezTo>
                          <a:pt x="2960062" y="331262"/>
                          <a:pt x="3047147" y="170395"/>
                          <a:pt x="3192290" y="74843"/>
                        </a:cubicBezTo>
                        <a:cubicBezTo>
                          <a:pt x="3383386" y="-77202"/>
                          <a:pt x="3592623" y="32011"/>
                          <a:pt x="3714776" y="141224"/>
                        </a:cubicBezTo>
                        <a:lnTo>
                          <a:pt x="4439238" y="934997"/>
                        </a:lnTo>
                        <a:cubicBezTo>
                          <a:pt x="4506189" y="1003878"/>
                          <a:pt x="4587654" y="1116304"/>
                          <a:pt x="4509462" y="1348470"/>
                        </a:cubicBezTo>
                        <a:cubicBezTo>
                          <a:pt x="4436891" y="1483937"/>
                          <a:pt x="4280862" y="1633916"/>
                          <a:pt x="4193777" y="1725842"/>
                        </a:cubicBezTo>
                        <a:cubicBezTo>
                          <a:pt x="4115158" y="1959280"/>
                          <a:pt x="4076451" y="2116518"/>
                          <a:pt x="3994203" y="2324556"/>
                        </a:cubicBezTo>
                        <a:cubicBezTo>
                          <a:pt x="3956707" y="2399546"/>
                          <a:pt x="3850270" y="2478166"/>
                          <a:pt x="3707545" y="2408013"/>
                        </a:cubicBezTo>
                        <a:lnTo>
                          <a:pt x="2650470" y="1401230"/>
                        </a:lnTo>
                        <a:cubicBezTo>
                          <a:pt x="2581890" y="1340778"/>
                          <a:pt x="2463018" y="1243750"/>
                          <a:pt x="2184126" y="1302170"/>
                        </a:cubicBezTo>
                        <a:cubicBezTo>
                          <a:pt x="2066778" y="1309282"/>
                          <a:pt x="1983720" y="1304456"/>
                          <a:pt x="1777218" y="1247306"/>
                        </a:cubicBezTo>
                        <a:cubicBezTo>
                          <a:pt x="1726164" y="1217588"/>
                          <a:pt x="1655329" y="1154109"/>
                          <a:pt x="1425174" y="1288454"/>
                        </a:cubicBezTo>
                        <a:cubicBezTo>
                          <a:pt x="932860" y="1563241"/>
                          <a:pt x="756015" y="1710011"/>
                          <a:pt x="483157" y="1833922"/>
                        </a:cubicBezTo>
                        <a:cubicBezTo>
                          <a:pt x="246999" y="1938611"/>
                          <a:pt x="-213188" y="1691257"/>
                          <a:pt x="113010" y="1347890"/>
                        </a:cubicBezTo>
                        <a:lnTo>
                          <a:pt x="1246681" y="483222"/>
                        </a:lnTo>
                        <a:close/>
                      </a:path>
                    </a:pathLst>
                  </a:cu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2" name="Google Shape;102;p2"/>
                  <p:cNvSpPr/>
                  <p:nvPr/>
                </p:nvSpPr>
                <p:spPr>
                  <a:xfrm>
                    <a:off x="1466894" y="1333352"/>
                    <a:ext cx="2843694" cy="2812213"/>
                  </a:xfrm>
                  <a:custGeom>
                    <a:avLst/>
                    <a:gdLst/>
                    <a:ahLst/>
                    <a:cxnLst/>
                    <a:rect l="l" t="t" r="r" b="b"/>
                    <a:pathLst>
                      <a:path w="2843692" h="2812217" extrusionOk="0">
                        <a:moveTo>
                          <a:pt x="113848" y="1088833"/>
                        </a:moveTo>
                        <a:lnTo>
                          <a:pt x="1003929" y="116066"/>
                        </a:lnTo>
                        <a:cubicBezTo>
                          <a:pt x="1251983" y="-91457"/>
                          <a:pt x="1490314" y="26896"/>
                          <a:pt x="1636227" y="106339"/>
                        </a:cubicBezTo>
                        <a:cubicBezTo>
                          <a:pt x="1825916" y="223070"/>
                          <a:pt x="1874554" y="480854"/>
                          <a:pt x="2565219" y="237662"/>
                        </a:cubicBezTo>
                        <a:cubicBezTo>
                          <a:pt x="3046738" y="163893"/>
                          <a:pt x="2795440" y="263604"/>
                          <a:pt x="2613857" y="378715"/>
                        </a:cubicBezTo>
                        <a:cubicBezTo>
                          <a:pt x="2403090" y="493827"/>
                          <a:pt x="2291223" y="900764"/>
                          <a:pt x="1563269" y="461399"/>
                        </a:cubicBezTo>
                        <a:cubicBezTo>
                          <a:pt x="1360609" y="231178"/>
                          <a:pt x="1206588" y="331698"/>
                          <a:pt x="1144979" y="412761"/>
                        </a:cubicBezTo>
                        <a:lnTo>
                          <a:pt x="415405" y="1225019"/>
                        </a:lnTo>
                        <a:cubicBezTo>
                          <a:pt x="284893" y="1340129"/>
                          <a:pt x="343260" y="1447946"/>
                          <a:pt x="395951" y="1526577"/>
                        </a:cubicBezTo>
                        <a:cubicBezTo>
                          <a:pt x="477016" y="1650605"/>
                          <a:pt x="559701" y="1661953"/>
                          <a:pt x="687781" y="1832998"/>
                        </a:cubicBezTo>
                        <a:cubicBezTo>
                          <a:pt x="827211" y="1950541"/>
                          <a:pt x="796405" y="2086730"/>
                          <a:pt x="823967" y="2202651"/>
                        </a:cubicBezTo>
                        <a:cubicBezTo>
                          <a:pt x="846664" y="2401257"/>
                          <a:pt x="910706" y="2530959"/>
                          <a:pt x="930972" y="2611211"/>
                        </a:cubicBezTo>
                        <a:cubicBezTo>
                          <a:pt x="836126" y="2696329"/>
                          <a:pt x="693454" y="2856024"/>
                          <a:pt x="712099" y="2800901"/>
                        </a:cubicBezTo>
                        <a:cubicBezTo>
                          <a:pt x="643195" y="2749831"/>
                          <a:pt x="569426" y="2548794"/>
                          <a:pt x="517546" y="2304792"/>
                        </a:cubicBezTo>
                        <a:cubicBezTo>
                          <a:pt x="528895" y="1968378"/>
                          <a:pt x="341637" y="1955407"/>
                          <a:pt x="235443" y="1823273"/>
                        </a:cubicBezTo>
                        <a:cubicBezTo>
                          <a:pt x="-70169" y="1523337"/>
                          <a:pt x="-41500" y="1310720"/>
                          <a:pt x="113848" y="1088833"/>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3" name="Google Shape;103;p2"/>
                  <p:cNvSpPr/>
                  <p:nvPr/>
                </p:nvSpPr>
                <p:spPr>
                  <a:xfrm rot="-8038281">
                    <a:off x="1967131" y="4674849"/>
                    <a:ext cx="3034339" cy="1373488"/>
                  </a:xfrm>
                  <a:custGeom>
                    <a:avLst/>
                    <a:gdLst/>
                    <a:ahLst/>
                    <a:cxnLst/>
                    <a:rect l="l" t="t" r="r" b="b"/>
                    <a:pathLst>
                      <a:path w="3034342" h="1373490" extrusionOk="0">
                        <a:moveTo>
                          <a:pt x="2919340" y="983691"/>
                        </a:moveTo>
                        <a:cubicBezTo>
                          <a:pt x="2848286" y="1054744"/>
                          <a:pt x="2750127" y="1098692"/>
                          <a:pt x="2641702" y="1098692"/>
                        </a:cubicBezTo>
                        <a:lnTo>
                          <a:pt x="2641703" y="1098691"/>
                        </a:lnTo>
                        <a:cubicBezTo>
                          <a:pt x="2479067" y="1098691"/>
                          <a:pt x="2339525" y="999809"/>
                          <a:pt x="2279920" y="858885"/>
                        </a:cubicBezTo>
                        <a:lnTo>
                          <a:pt x="2265342" y="811923"/>
                        </a:lnTo>
                        <a:lnTo>
                          <a:pt x="2261956" y="822831"/>
                        </a:lnTo>
                        <a:cubicBezTo>
                          <a:pt x="2241296" y="871677"/>
                          <a:pt x="2211400" y="915665"/>
                          <a:pt x="2174458" y="952607"/>
                        </a:cubicBezTo>
                        <a:cubicBezTo>
                          <a:pt x="2100574" y="1026491"/>
                          <a:pt x="1998504" y="1072190"/>
                          <a:pt x="1885762" y="1072190"/>
                        </a:cubicBezTo>
                        <a:lnTo>
                          <a:pt x="1885762" y="1072189"/>
                        </a:lnTo>
                        <a:cubicBezTo>
                          <a:pt x="1744834" y="1072189"/>
                          <a:pt x="1620582" y="1000785"/>
                          <a:pt x="1547211" y="892182"/>
                        </a:cubicBezTo>
                        <a:lnTo>
                          <a:pt x="1543596" y="885521"/>
                        </a:lnTo>
                        <a:lnTo>
                          <a:pt x="1540499" y="916235"/>
                        </a:lnTo>
                        <a:cubicBezTo>
                          <a:pt x="1524798" y="992965"/>
                          <a:pt x="1486730" y="1061547"/>
                          <a:pt x="1433405" y="1114872"/>
                        </a:cubicBezTo>
                        <a:cubicBezTo>
                          <a:pt x="1362305" y="1185973"/>
                          <a:pt x="1264080" y="1229949"/>
                          <a:pt x="1155585" y="1229949"/>
                        </a:cubicBezTo>
                        <a:lnTo>
                          <a:pt x="1114820" y="1229949"/>
                        </a:lnTo>
                        <a:cubicBezTo>
                          <a:pt x="979200" y="1229949"/>
                          <a:pt x="859630" y="1161236"/>
                          <a:pt x="789023" y="1056724"/>
                        </a:cubicBezTo>
                        <a:lnTo>
                          <a:pt x="787530" y="1053973"/>
                        </a:lnTo>
                        <a:lnTo>
                          <a:pt x="768370" y="1118431"/>
                        </a:lnTo>
                        <a:cubicBezTo>
                          <a:pt x="707662" y="1268318"/>
                          <a:pt x="565541" y="1373490"/>
                          <a:pt x="399898" y="1373490"/>
                        </a:cubicBezTo>
                        <a:cubicBezTo>
                          <a:pt x="179040" y="1373490"/>
                          <a:pt x="0" y="1186518"/>
                          <a:pt x="0" y="955877"/>
                        </a:cubicBezTo>
                        <a:cubicBezTo>
                          <a:pt x="0" y="725236"/>
                          <a:pt x="179040" y="538264"/>
                          <a:pt x="399898" y="538264"/>
                        </a:cubicBezTo>
                        <a:cubicBezTo>
                          <a:pt x="510327" y="538264"/>
                          <a:pt x="610301" y="585007"/>
                          <a:pt x="682669" y="660580"/>
                        </a:cubicBezTo>
                        <a:lnTo>
                          <a:pt x="721923" y="710264"/>
                        </a:lnTo>
                        <a:lnTo>
                          <a:pt x="721923" y="662287"/>
                        </a:lnTo>
                        <a:cubicBezTo>
                          <a:pt x="721923" y="445296"/>
                          <a:pt x="897829" y="269390"/>
                          <a:pt x="1114820" y="269390"/>
                        </a:cubicBezTo>
                        <a:lnTo>
                          <a:pt x="1155585" y="269390"/>
                        </a:lnTo>
                        <a:cubicBezTo>
                          <a:pt x="1264080" y="269390"/>
                          <a:pt x="1362304" y="313367"/>
                          <a:pt x="1433405" y="384467"/>
                        </a:cubicBezTo>
                        <a:lnTo>
                          <a:pt x="1477483" y="437891"/>
                        </a:lnTo>
                        <a:lnTo>
                          <a:pt x="1477483" y="408279"/>
                        </a:lnTo>
                        <a:cubicBezTo>
                          <a:pt x="1477483" y="182793"/>
                          <a:pt x="1660277" y="0"/>
                          <a:pt x="1885762" y="0"/>
                        </a:cubicBezTo>
                        <a:cubicBezTo>
                          <a:pt x="2083063" y="0"/>
                          <a:pt x="2247676" y="139951"/>
                          <a:pt x="2285747" y="325996"/>
                        </a:cubicBezTo>
                        <a:lnTo>
                          <a:pt x="2290609" y="374229"/>
                        </a:lnTo>
                        <a:lnTo>
                          <a:pt x="2316121" y="327227"/>
                        </a:lnTo>
                        <a:cubicBezTo>
                          <a:pt x="2386681" y="222784"/>
                          <a:pt x="2506173" y="154117"/>
                          <a:pt x="2641703" y="154117"/>
                        </a:cubicBezTo>
                        <a:cubicBezTo>
                          <a:pt x="2858552" y="154117"/>
                          <a:pt x="3034342" y="329907"/>
                          <a:pt x="3034342" y="546756"/>
                        </a:cubicBezTo>
                        <a:cubicBezTo>
                          <a:pt x="3034342" y="599855"/>
                          <a:pt x="3034341" y="652954"/>
                          <a:pt x="3034341" y="706053"/>
                        </a:cubicBezTo>
                        <a:cubicBezTo>
                          <a:pt x="3034341" y="814477"/>
                          <a:pt x="2990394" y="912637"/>
                          <a:pt x="2919340" y="983691"/>
                        </a:cubicBezTo>
                        <a:close/>
                      </a:path>
                    </a:pathLst>
                  </a:cu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4" name="Google Shape;104;p2"/>
                  <p:cNvSpPr/>
                  <p:nvPr/>
                </p:nvSpPr>
                <p:spPr>
                  <a:xfrm>
                    <a:off x="4978953" y="2854263"/>
                    <a:ext cx="2219967" cy="3628331"/>
                  </a:xfrm>
                  <a:custGeom>
                    <a:avLst/>
                    <a:gdLst/>
                    <a:ahLst/>
                    <a:cxnLst/>
                    <a:rect l="l" t="t" r="r" b="b"/>
                    <a:pathLst>
                      <a:path w="2219964" h="3628333" extrusionOk="0">
                        <a:moveTo>
                          <a:pt x="211016" y="125072"/>
                        </a:moveTo>
                        <a:cubicBezTo>
                          <a:pt x="82063" y="-10581"/>
                          <a:pt x="415334" y="-5556"/>
                          <a:pt x="532565" y="4492"/>
                        </a:cubicBezTo>
                        <a:cubicBezTo>
                          <a:pt x="1316336" y="749744"/>
                          <a:pt x="1562521" y="897119"/>
                          <a:pt x="2054889" y="1386139"/>
                        </a:cubicBezTo>
                        <a:cubicBezTo>
                          <a:pt x="2436727" y="1853387"/>
                          <a:pt x="2054890" y="2184984"/>
                          <a:pt x="1919238" y="2240250"/>
                        </a:cubicBezTo>
                        <a:cubicBezTo>
                          <a:pt x="2013024" y="2829754"/>
                          <a:pt x="1574243" y="2861572"/>
                          <a:pt x="1436916" y="2868272"/>
                        </a:cubicBezTo>
                        <a:cubicBezTo>
                          <a:pt x="1318010" y="3369015"/>
                          <a:pt x="993113" y="3251785"/>
                          <a:pt x="864159" y="3280255"/>
                        </a:cubicBezTo>
                        <a:cubicBezTo>
                          <a:pt x="689988" y="3775973"/>
                          <a:pt x="128953" y="3628598"/>
                          <a:pt x="0" y="3521415"/>
                        </a:cubicBezTo>
                        <a:lnTo>
                          <a:pt x="135654" y="3219965"/>
                        </a:lnTo>
                        <a:cubicBezTo>
                          <a:pt x="480646" y="3471175"/>
                          <a:pt x="574432" y="3204892"/>
                          <a:pt x="552660" y="3129530"/>
                        </a:cubicBezTo>
                        <a:cubicBezTo>
                          <a:pt x="592016" y="3040770"/>
                          <a:pt x="242837" y="2901769"/>
                          <a:pt x="140679" y="2757742"/>
                        </a:cubicBezTo>
                        <a:cubicBezTo>
                          <a:pt x="38521" y="2658933"/>
                          <a:pt x="138167" y="2418609"/>
                          <a:pt x="326573" y="2521604"/>
                        </a:cubicBezTo>
                        <a:cubicBezTo>
                          <a:pt x="449666" y="2609527"/>
                          <a:pt x="756978" y="2905955"/>
                          <a:pt x="884257" y="2938612"/>
                        </a:cubicBezTo>
                        <a:cubicBezTo>
                          <a:pt x="1142164" y="3031559"/>
                          <a:pt x="1168959" y="2766953"/>
                          <a:pt x="1080199" y="2702476"/>
                        </a:cubicBezTo>
                        <a:cubicBezTo>
                          <a:pt x="874208" y="2507371"/>
                          <a:pt x="825642" y="2548400"/>
                          <a:pt x="567735" y="2290493"/>
                        </a:cubicBezTo>
                        <a:cubicBezTo>
                          <a:pt x="487348" y="2178287"/>
                          <a:pt x="542613" y="2005790"/>
                          <a:pt x="763677" y="2049333"/>
                        </a:cubicBezTo>
                        <a:cubicBezTo>
                          <a:pt x="886769" y="2122184"/>
                          <a:pt x="1245998" y="2483086"/>
                          <a:pt x="1381651" y="2521605"/>
                        </a:cubicBezTo>
                        <a:cubicBezTo>
                          <a:pt x="1602715" y="2665631"/>
                          <a:pt x="1710734" y="2346597"/>
                          <a:pt x="1577593" y="2280445"/>
                        </a:cubicBezTo>
                        <a:cubicBezTo>
                          <a:pt x="1524839" y="2209269"/>
                          <a:pt x="1025771" y="1855065"/>
                          <a:pt x="929475" y="1762955"/>
                        </a:cubicBezTo>
                        <a:cubicBezTo>
                          <a:pt x="767027" y="1603855"/>
                          <a:pt x="966319" y="1414611"/>
                          <a:pt x="1085224" y="1501697"/>
                        </a:cubicBezTo>
                        <a:lnTo>
                          <a:pt x="1607739" y="1873486"/>
                        </a:lnTo>
                        <a:cubicBezTo>
                          <a:pt x="1847224" y="2077801"/>
                          <a:pt x="2001300" y="1724436"/>
                          <a:pt x="1808706" y="1592132"/>
                        </a:cubicBezTo>
                        <a:lnTo>
                          <a:pt x="211016" y="125072"/>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grpSp>
          </p:grpSp>
        </p:grpSp>
        <p:grpSp>
          <p:nvGrpSpPr>
            <p:cNvPr id="105" name="Google Shape;105;p2"/>
            <p:cNvGrpSpPr/>
            <p:nvPr/>
          </p:nvGrpSpPr>
          <p:grpSpPr>
            <a:xfrm>
              <a:off x="2874904" y="477251"/>
              <a:ext cx="7867713" cy="5834325"/>
              <a:chOff x="2874904" y="477251"/>
              <a:chExt cx="7867713" cy="5834325"/>
            </a:xfrm>
          </p:grpSpPr>
          <p:grpSp>
            <p:nvGrpSpPr>
              <p:cNvPr id="106" name="Google Shape;106;p2"/>
              <p:cNvGrpSpPr/>
              <p:nvPr/>
            </p:nvGrpSpPr>
            <p:grpSpPr>
              <a:xfrm>
                <a:off x="4265702" y="549899"/>
                <a:ext cx="6476915" cy="5761677"/>
                <a:chOff x="4265702" y="549899"/>
                <a:chExt cx="6476915" cy="5761677"/>
              </a:xfrm>
            </p:grpSpPr>
            <p:sp>
              <p:nvSpPr>
                <p:cNvPr id="107" name="Google Shape;107;p2"/>
                <p:cNvSpPr/>
                <p:nvPr/>
              </p:nvSpPr>
              <p:spPr>
                <a:xfrm>
                  <a:off x="6412386" y="549899"/>
                  <a:ext cx="4174281" cy="815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Campus Support</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22222"/>
                      </a:solidFill>
                      <a:highlight>
                        <a:srgbClr val="FFFFFF"/>
                      </a:highlight>
                      <a:latin typeface="Arial"/>
                      <a:ea typeface="Arial"/>
                      <a:cs typeface="Arial"/>
                      <a:sym typeface="Arial"/>
                    </a:rPr>
                    <a:t>Help schools meet community involvement mandates and community expectations</a:t>
                  </a:r>
                  <a:endParaRPr sz="1200" b="1" i="0" u="none" strike="noStrike" cap="none" dirty="0">
                    <a:solidFill>
                      <a:srgbClr val="595959"/>
                    </a:solidFill>
                    <a:latin typeface="Arial"/>
                    <a:ea typeface="Arial"/>
                    <a:cs typeface="Arial"/>
                    <a:sym typeface="Arial"/>
                  </a:endParaRPr>
                </a:p>
              </p:txBody>
            </p:sp>
            <p:sp>
              <p:nvSpPr>
                <p:cNvPr id="108" name="Google Shape;108;p2"/>
                <p:cNvSpPr/>
                <p:nvPr/>
              </p:nvSpPr>
              <p:spPr>
                <a:xfrm>
                  <a:off x="6568333" y="2102077"/>
                  <a:ext cx="4174284" cy="12404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Encourage Collaboration</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0" u="none" strike="noStrike" cap="none" dirty="0">
                      <a:solidFill>
                        <a:srgbClr val="3F3F3F"/>
                      </a:solidFill>
                      <a:highlight>
                        <a:srgbClr val="FFFFFF"/>
                      </a:highlight>
                      <a:latin typeface="Arial"/>
                      <a:ea typeface="Arial"/>
                      <a:cs typeface="Arial"/>
                      <a:sym typeface="Arial"/>
                    </a:rPr>
                    <a:t>P</a:t>
                  </a:r>
                  <a:r>
                    <a:rPr lang="en-US" sz="1200" b="0" i="0" u="none" strike="noStrike" cap="none" dirty="0">
                      <a:solidFill>
                        <a:srgbClr val="3F3F3F"/>
                      </a:solidFill>
                      <a:highlight>
                        <a:srgbClr val="FFFFFF"/>
                      </a:highlight>
                      <a:latin typeface="Arial"/>
                      <a:ea typeface="Arial"/>
                      <a:cs typeface="Arial"/>
                      <a:sym typeface="Arial"/>
                    </a:rPr>
                    <a:t>rovide a way for parents and community members to work together with school personnel to accomplish district goals, utilize community resources and assets</a:t>
                  </a:r>
                  <a:endParaRPr sz="1200" b="1" i="0" u="none" strike="noStrike" cap="none" dirty="0">
                    <a:solidFill>
                      <a:srgbClr val="3F3F3F"/>
                    </a:solidFill>
                    <a:latin typeface="Arial"/>
                    <a:ea typeface="Arial"/>
                    <a:cs typeface="Arial"/>
                    <a:sym typeface="Arial"/>
                  </a:endParaRPr>
                </a:p>
              </p:txBody>
            </p:sp>
            <p:sp>
              <p:nvSpPr>
                <p:cNvPr id="109" name="Google Shape;109;p2"/>
                <p:cNvSpPr/>
                <p:nvPr/>
              </p:nvSpPr>
              <p:spPr>
                <a:xfrm>
                  <a:off x="5898229" y="3903249"/>
                  <a:ext cx="4174285" cy="815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Building Capacity</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dirty="0">
                      <a:solidFill>
                        <a:srgbClr val="222222"/>
                      </a:solidFill>
                      <a:highlight>
                        <a:srgbClr val="FFFFFF"/>
                      </a:highlight>
                    </a:rPr>
                    <a:t>Educate community members</a:t>
                  </a:r>
                  <a:r>
                    <a:rPr lang="en-US" sz="1200" b="0" i="0" u="none" strike="noStrike" cap="none" dirty="0">
                      <a:solidFill>
                        <a:srgbClr val="222222"/>
                      </a:solidFill>
                      <a:highlight>
                        <a:srgbClr val="FFFFFF"/>
                      </a:highlight>
                      <a:latin typeface="Arial"/>
                      <a:ea typeface="Arial"/>
                      <a:cs typeface="Arial"/>
                      <a:sym typeface="Arial"/>
                    </a:rPr>
                    <a:t> to be a credible, collective voice for healthy children and youth</a:t>
                  </a:r>
                  <a:endParaRPr sz="1200" b="1" i="0" u="none" strike="noStrike" cap="none" dirty="0">
                    <a:solidFill>
                      <a:srgbClr val="595959"/>
                    </a:solidFill>
                    <a:latin typeface="Arial"/>
                    <a:ea typeface="Arial"/>
                    <a:cs typeface="Arial"/>
                    <a:sym typeface="Arial"/>
                  </a:endParaRPr>
                </a:p>
              </p:txBody>
            </p:sp>
            <p:sp>
              <p:nvSpPr>
                <p:cNvPr id="110" name="Google Shape;110;p2"/>
                <p:cNvSpPr/>
                <p:nvPr/>
              </p:nvSpPr>
              <p:spPr>
                <a:xfrm>
                  <a:off x="4265702" y="5212934"/>
                  <a:ext cx="5065775" cy="10986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Provide Health &amp; Wellness Resources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62626"/>
                      </a:solidFill>
                      <a:highlight>
                        <a:srgbClr val="FFFFFF"/>
                      </a:highlight>
                      <a:latin typeface="Arial"/>
                      <a:ea typeface="Arial"/>
                      <a:cs typeface="Arial"/>
                      <a:sym typeface="Arial"/>
                    </a:rPr>
                    <a:t>Provide a forum for sharing youth health information, resources, perspectives and a range of advice</a:t>
                  </a:r>
                  <a:r>
                    <a:rPr lang="en-US" sz="1200" b="1" i="0" u="none" strike="noStrike" cap="none" dirty="0">
                      <a:solidFill>
                        <a:srgbClr val="262626"/>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595959"/>
                    </a:solidFill>
                    <a:latin typeface="Arial"/>
                    <a:ea typeface="Arial"/>
                    <a:cs typeface="Arial"/>
                    <a:sym typeface="Arial"/>
                  </a:endParaRPr>
                </a:p>
              </p:txBody>
            </p:sp>
          </p:grpSp>
          <p:grpSp>
            <p:nvGrpSpPr>
              <p:cNvPr id="111" name="Google Shape;111;p2"/>
              <p:cNvGrpSpPr/>
              <p:nvPr/>
            </p:nvGrpSpPr>
            <p:grpSpPr>
              <a:xfrm>
                <a:off x="2874904" y="477251"/>
                <a:ext cx="3366953" cy="5205531"/>
                <a:chOff x="2874904" y="477251"/>
                <a:chExt cx="3366953" cy="5205531"/>
              </a:xfrm>
            </p:grpSpPr>
            <p:sp>
              <p:nvSpPr>
                <p:cNvPr id="112" name="Google Shape;112;p2"/>
                <p:cNvSpPr/>
                <p:nvPr/>
              </p:nvSpPr>
              <p:spPr>
                <a:xfrm>
                  <a:off x="5771472" y="477251"/>
                  <a:ext cx="470385" cy="378082"/>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p:txBody>
            </p:sp>
            <p:sp>
              <p:nvSpPr>
                <p:cNvPr id="113" name="Google Shape;113;p2"/>
                <p:cNvSpPr txBox="1"/>
                <p:nvPr/>
              </p:nvSpPr>
              <p:spPr>
                <a:xfrm>
                  <a:off x="2874904" y="5204367"/>
                  <a:ext cx="273747" cy="47841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100"/>
                    <a:buFont typeface="Arial"/>
                    <a:buNone/>
                  </a:pPr>
                  <a:endParaRPr sz="2100" b="1" i="0" u="none" strike="noStrike" cap="none" dirty="0">
                    <a:solidFill>
                      <a:schemeClr val="lt1"/>
                    </a:solidFill>
                    <a:latin typeface="Arial"/>
                    <a:ea typeface="Arial"/>
                    <a:cs typeface="Arial"/>
                    <a:sym typeface="Arial"/>
                  </a:endParaRPr>
                </a:p>
              </p:txBody>
            </p:sp>
          </p:grpSp>
        </p:grpSp>
      </p:grpSp>
      <p:sp>
        <p:nvSpPr>
          <p:cNvPr id="114" name="Google Shape;114;p2"/>
          <p:cNvSpPr/>
          <p:nvPr/>
        </p:nvSpPr>
        <p:spPr>
          <a:xfrm>
            <a:off x="6175312" y="4473164"/>
            <a:ext cx="317425" cy="253916"/>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p:txBody>
      </p:sp>
      <p:sp>
        <p:nvSpPr>
          <p:cNvPr id="115" name="Google Shape;115;p2"/>
          <p:cNvSpPr/>
          <p:nvPr/>
        </p:nvSpPr>
        <p:spPr>
          <a:xfrm>
            <a:off x="4763509" y="5539244"/>
            <a:ext cx="317425" cy="253916"/>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p:txBody>
      </p:sp>
      <p:sp>
        <p:nvSpPr>
          <p:cNvPr id="116" name="Google Shape;116;p2"/>
          <p:cNvSpPr/>
          <p:nvPr/>
        </p:nvSpPr>
        <p:spPr>
          <a:xfrm>
            <a:off x="2481418" y="5099853"/>
            <a:ext cx="317425" cy="253916"/>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p:txBody>
      </p:sp>
      <p:sp>
        <p:nvSpPr>
          <p:cNvPr id="117" name="Google Shape;117;p2"/>
          <p:cNvSpPr/>
          <p:nvPr/>
        </p:nvSpPr>
        <p:spPr>
          <a:xfrm>
            <a:off x="6681352" y="2977068"/>
            <a:ext cx="395418" cy="328329"/>
          </a:xfrm>
          <a:prstGeom prst="ellipse">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p:txBody>
      </p:sp>
      <p:sp>
        <p:nvSpPr>
          <p:cNvPr id="118" name="Google Shape;118;p2"/>
          <p:cNvSpPr/>
          <p:nvPr/>
        </p:nvSpPr>
        <p:spPr>
          <a:xfrm>
            <a:off x="1305117" y="5689256"/>
            <a:ext cx="3398222"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990000"/>
                </a:solidFill>
                <a:latin typeface="Arial"/>
                <a:ea typeface="Arial"/>
                <a:cs typeface="Arial"/>
                <a:sym typeface="Arial"/>
              </a:rPr>
              <a:t>Grow Wellness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62626"/>
                </a:solidFill>
                <a:latin typeface="Arial"/>
                <a:ea typeface="Arial"/>
                <a:cs typeface="Arial"/>
                <a:sym typeface="Arial"/>
              </a:rPr>
              <a:t>Foster cooperation </a:t>
            </a:r>
            <a:r>
              <a:rPr lang="en-US" sz="1200" b="0" i="0" u="none" strike="noStrike" cap="none" dirty="0">
                <a:solidFill>
                  <a:srgbClr val="262626"/>
                </a:solidFill>
                <a:highlight>
                  <a:srgbClr val="FFFFFF"/>
                </a:highlight>
                <a:latin typeface="Arial"/>
                <a:ea typeface="Arial"/>
                <a:cs typeface="Arial"/>
                <a:sym typeface="Arial"/>
              </a:rPr>
              <a:t>by building trust and consensus among grassroots organizations, community segments, and diverse citizens</a:t>
            </a:r>
            <a:endParaRPr sz="1200" b="0" i="0" u="none" strike="noStrike" cap="none" dirty="0">
              <a:solidFill>
                <a:srgbClr val="262626"/>
              </a:solidFill>
              <a:latin typeface="Arial"/>
              <a:ea typeface="Arial"/>
              <a:cs typeface="Arial"/>
              <a:sym typeface="Arial"/>
            </a:endParaRPr>
          </a:p>
        </p:txBody>
      </p:sp>
      <p:pic>
        <p:nvPicPr>
          <p:cNvPr id="119" name="Google Shape;119;p2"/>
          <p:cNvPicPr preferRelativeResize="0"/>
          <p:nvPr/>
        </p:nvPicPr>
        <p:blipFill rotWithShape="1">
          <a:blip r:embed="rId3">
            <a:alphaModFix/>
          </a:blip>
          <a:srcRect/>
          <a:stretch/>
        </p:blipFill>
        <p:spPr>
          <a:xfrm>
            <a:off x="0" y="-14748"/>
            <a:ext cx="12192000" cy="901700"/>
          </a:xfrm>
          <a:prstGeom prst="rect">
            <a:avLst/>
          </a:prstGeom>
          <a:noFill/>
          <a:ln>
            <a:noFill/>
          </a:ln>
        </p:spPr>
      </p:pic>
      <p:sp>
        <p:nvSpPr>
          <p:cNvPr id="120" name="Google Shape;120;p2"/>
          <p:cNvSpPr txBox="1"/>
          <p:nvPr/>
        </p:nvSpPr>
        <p:spPr>
          <a:xfrm>
            <a:off x="415274" y="211985"/>
            <a:ext cx="7981950" cy="7558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Resource for the Board of Trustees/District</a:t>
            </a: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rgbClr val="000000"/>
              </a:buClr>
              <a:buSzPts val="3200"/>
              <a:buFont typeface="Arial"/>
              <a:buNone/>
            </a:pPr>
            <a:endParaRPr sz="3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6">
            <a:extLst>
              <a:ext uri="{FF2B5EF4-FFF2-40B4-BE49-F238E27FC236}">
                <a16:creationId xmlns:a16="http://schemas.microsoft.com/office/drawing/2014/main" id="{5DCC6B26-E6D4-466E-8AC0-E5D3A7EF553D}"/>
              </a:ext>
            </a:extLst>
          </p:cNvPr>
          <p:cNvGrpSpPr/>
          <p:nvPr/>
        </p:nvGrpSpPr>
        <p:grpSpPr>
          <a:xfrm>
            <a:off x="60873" y="1358462"/>
            <a:ext cx="12131127" cy="4819169"/>
            <a:chOff x="51019" y="2950894"/>
            <a:chExt cx="7726847" cy="1872530"/>
          </a:xfrm>
        </p:grpSpPr>
        <p:grpSp>
          <p:nvGrpSpPr>
            <p:cNvPr id="32" name="Group 31">
              <a:extLst>
                <a:ext uri="{FF2B5EF4-FFF2-40B4-BE49-F238E27FC236}">
                  <a16:creationId xmlns:a16="http://schemas.microsoft.com/office/drawing/2014/main" id="{04D698B3-416F-4C85-82AB-5DC969E463B5}"/>
                </a:ext>
              </a:extLst>
            </p:cNvPr>
            <p:cNvGrpSpPr/>
            <p:nvPr/>
          </p:nvGrpSpPr>
          <p:grpSpPr>
            <a:xfrm>
              <a:off x="1374699" y="2976852"/>
              <a:ext cx="2339015" cy="1846428"/>
              <a:chOff x="3089823" y="1700843"/>
              <a:chExt cx="4735632" cy="3398479"/>
            </a:xfrm>
          </p:grpSpPr>
          <p:grpSp>
            <p:nvGrpSpPr>
              <p:cNvPr id="6" name="Group 5">
                <a:extLst>
                  <a:ext uri="{FF2B5EF4-FFF2-40B4-BE49-F238E27FC236}">
                    <a16:creationId xmlns:a16="http://schemas.microsoft.com/office/drawing/2014/main" id="{4D5203E2-75FA-4367-B742-96AF2AA081A8}"/>
                  </a:ext>
                </a:extLst>
              </p:cNvPr>
              <p:cNvGrpSpPr/>
              <p:nvPr/>
            </p:nvGrpSpPr>
            <p:grpSpPr>
              <a:xfrm>
                <a:off x="3089823" y="2106069"/>
                <a:ext cx="2391962" cy="2993253"/>
                <a:chOff x="3304003" y="2301999"/>
                <a:chExt cx="1947574" cy="2993253"/>
              </a:xfrm>
            </p:grpSpPr>
            <p:sp>
              <p:nvSpPr>
                <p:cNvPr id="2" name="Rectangle: Rounded Corners 1">
                  <a:extLst>
                    <a:ext uri="{FF2B5EF4-FFF2-40B4-BE49-F238E27FC236}">
                      <a16:creationId xmlns:a16="http://schemas.microsoft.com/office/drawing/2014/main" id="{4CF3B719-7A0F-4490-A2BC-10CC24AF5A77}"/>
                    </a:ext>
                  </a:extLst>
                </p:cNvPr>
                <p:cNvSpPr/>
                <p:nvPr/>
              </p:nvSpPr>
              <p:spPr>
                <a:xfrm>
                  <a:off x="3304003" y="2301999"/>
                  <a:ext cx="1947574" cy="2993253"/>
                </a:xfrm>
                <a:custGeom>
                  <a:avLst/>
                  <a:gdLst>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16443 w 1816443"/>
                    <a:gd name="connsiteY4" fmla="*/ 2861960 h 2993253"/>
                    <a:gd name="connsiteX5" fmla="*/ 1685150 w 1816443"/>
                    <a:gd name="connsiteY5" fmla="*/ 2993253 h 2993253"/>
                    <a:gd name="connsiteX6" fmla="*/ 131293 w 1816443"/>
                    <a:gd name="connsiteY6" fmla="*/ 2993253 h 2993253"/>
                    <a:gd name="connsiteX7" fmla="*/ 0 w 1816443"/>
                    <a:gd name="connsiteY7" fmla="*/ 2861960 h 2993253"/>
                    <a:gd name="connsiteX8" fmla="*/ 0 w 1816443"/>
                    <a:gd name="connsiteY8" fmla="*/ 131293 h 2993253"/>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08378 w 1816443"/>
                    <a:gd name="connsiteY4" fmla="*/ 1590563 h 2993253"/>
                    <a:gd name="connsiteX5" fmla="*/ 1816443 w 1816443"/>
                    <a:gd name="connsiteY5" fmla="*/ 2861960 h 2993253"/>
                    <a:gd name="connsiteX6" fmla="*/ 1685150 w 1816443"/>
                    <a:gd name="connsiteY6" fmla="*/ 2993253 h 2993253"/>
                    <a:gd name="connsiteX7" fmla="*/ 131293 w 1816443"/>
                    <a:gd name="connsiteY7" fmla="*/ 2993253 h 2993253"/>
                    <a:gd name="connsiteX8" fmla="*/ 0 w 1816443"/>
                    <a:gd name="connsiteY8" fmla="*/ 2861960 h 2993253"/>
                    <a:gd name="connsiteX9" fmla="*/ 0 w 1816443"/>
                    <a:gd name="connsiteY9" fmla="*/ 131293 h 2993253"/>
                    <a:gd name="connsiteX0" fmla="*/ 1816443 w 1907883"/>
                    <a:gd name="connsiteY0" fmla="*/ 2861960 h 2993253"/>
                    <a:gd name="connsiteX1" fmla="*/ 1685150 w 1907883"/>
                    <a:gd name="connsiteY1" fmla="*/ 2993253 h 2993253"/>
                    <a:gd name="connsiteX2" fmla="*/ 131293 w 1907883"/>
                    <a:gd name="connsiteY2" fmla="*/ 2993253 h 2993253"/>
                    <a:gd name="connsiteX3" fmla="*/ 0 w 1907883"/>
                    <a:gd name="connsiteY3" fmla="*/ 2861960 h 2993253"/>
                    <a:gd name="connsiteX4" fmla="*/ 0 w 1907883"/>
                    <a:gd name="connsiteY4" fmla="*/ 131293 h 2993253"/>
                    <a:gd name="connsiteX5" fmla="*/ 131293 w 1907883"/>
                    <a:gd name="connsiteY5" fmla="*/ 0 h 2993253"/>
                    <a:gd name="connsiteX6" fmla="*/ 1685150 w 1907883"/>
                    <a:gd name="connsiteY6" fmla="*/ 0 h 2993253"/>
                    <a:gd name="connsiteX7" fmla="*/ 1816443 w 1907883"/>
                    <a:gd name="connsiteY7" fmla="*/ 131293 h 2993253"/>
                    <a:gd name="connsiteX8" fmla="*/ 1808378 w 1907883"/>
                    <a:gd name="connsiteY8" fmla="*/ 1590563 h 2993253"/>
                    <a:gd name="connsiteX9" fmla="*/ 1907883 w 1907883"/>
                    <a:gd name="connsiteY9" fmla="*/ 2953400 h 2993253"/>
                    <a:gd name="connsiteX0" fmla="*/ 1816443 w 1816443"/>
                    <a:gd name="connsiteY0" fmla="*/ 2861960 h 2993253"/>
                    <a:gd name="connsiteX1" fmla="*/ 1685150 w 1816443"/>
                    <a:gd name="connsiteY1" fmla="*/ 299325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1816443 w 1816443"/>
                    <a:gd name="connsiteY0" fmla="*/ 2861960 h 2993253"/>
                    <a:gd name="connsiteX1" fmla="*/ 1685150 w 1816443"/>
                    <a:gd name="connsiteY1" fmla="*/ 2993253 h 2993253"/>
                    <a:gd name="connsiteX2" fmla="*/ 824128 w 1816443"/>
                    <a:gd name="connsiteY2" fmla="*/ 2987563 h 2993253"/>
                    <a:gd name="connsiteX3" fmla="*/ 131293 w 1816443"/>
                    <a:gd name="connsiteY3" fmla="*/ 2993253 h 2993253"/>
                    <a:gd name="connsiteX4" fmla="*/ 0 w 1816443"/>
                    <a:gd name="connsiteY4" fmla="*/ 2861960 h 2993253"/>
                    <a:gd name="connsiteX5" fmla="*/ 0 w 1816443"/>
                    <a:gd name="connsiteY5" fmla="*/ 131293 h 2993253"/>
                    <a:gd name="connsiteX6" fmla="*/ 131293 w 1816443"/>
                    <a:gd name="connsiteY6" fmla="*/ 0 h 2993253"/>
                    <a:gd name="connsiteX7" fmla="*/ 1685150 w 1816443"/>
                    <a:gd name="connsiteY7" fmla="*/ 0 h 2993253"/>
                    <a:gd name="connsiteX8" fmla="*/ 1816443 w 1816443"/>
                    <a:gd name="connsiteY8" fmla="*/ 131293 h 2993253"/>
                    <a:gd name="connsiteX9" fmla="*/ 1808378 w 1816443"/>
                    <a:gd name="connsiteY9" fmla="*/ 1590563 h 2993253"/>
                    <a:gd name="connsiteX0" fmla="*/ 1685150 w 1816443"/>
                    <a:gd name="connsiteY0" fmla="*/ 2993253 h 2993253"/>
                    <a:gd name="connsiteX1" fmla="*/ 824128 w 1816443"/>
                    <a:gd name="connsiteY1" fmla="*/ 298756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8378 w 1816443"/>
                    <a:gd name="connsiteY7" fmla="*/ 1590563 h 2993253"/>
                    <a:gd name="connsiteX0" fmla="*/ 824128 w 1823626"/>
                    <a:gd name="connsiteY0" fmla="*/ 2987563 h 2993253"/>
                    <a:gd name="connsiteX1" fmla="*/ 131293 w 1823626"/>
                    <a:gd name="connsiteY1" fmla="*/ 2993253 h 2993253"/>
                    <a:gd name="connsiteX2" fmla="*/ 0 w 1823626"/>
                    <a:gd name="connsiteY2" fmla="*/ 2861960 h 2993253"/>
                    <a:gd name="connsiteX3" fmla="*/ 0 w 1823626"/>
                    <a:gd name="connsiteY3" fmla="*/ 131293 h 2993253"/>
                    <a:gd name="connsiteX4" fmla="*/ 131293 w 1823626"/>
                    <a:gd name="connsiteY4" fmla="*/ 0 h 2993253"/>
                    <a:gd name="connsiteX5" fmla="*/ 1685150 w 1823626"/>
                    <a:gd name="connsiteY5" fmla="*/ 0 h 2993253"/>
                    <a:gd name="connsiteX6" fmla="*/ 1816443 w 1823626"/>
                    <a:gd name="connsiteY6" fmla="*/ 131293 h 2993253"/>
                    <a:gd name="connsiteX7" fmla="*/ 1806540 w 1823626"/>
                    <a:gd name="connsiteY7" fmla="*/ 1552463 h 2993253"/>
                    <a:gd name="connsiteX8" fmla="*/ 1808378 w 1823626"/>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6540 w 1816443"/>
                    <a:gd name="connsiteY7" fmla="*/ 155246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7188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4943 w 1816443"/>
                    <a:gd name="connsiteY7" fmla="*/ 1551669 h 2993253"/>
                    <a:gd name="connsiteX8" fmla="*/ 1808378 w 1816443"/>
                    <a:gd name="connsiteY8" fmla="*/ 1590563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4943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909199"/>
                    <a:gd name="connsiteY0" fmla="*/ 299264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99" h="2993253">
                      <a:moveTo>
                        <a:pt x="824128" y="2992643"/>
                      </a:moveTo>
                      <a:lnTo>
                        <a:pt x="131293" y="2993253"/>
                      </a:lnTo>
                      <a:cubicBezTo>
                        <a:pt x="58782" y="2993253"/>
                        <a:pt x="0" y="2934471"/>
                        <a:pt x="0" y="2861960"/>
                      </a:cubicBezTo>
                      <a:lnTo>
                        <a:pt x="0" y="131293"/>
                      </a:lnTo>
                      <a:cubicBezTo>
                        <a:pt x="0" y="58782"/>
                        <a:pt x="58782" y="0"/>
                        <a:pt x="131293" y="0"/>
                      </a:cubicBezTo>
                      <a:lnTo>
                        <a:pt x="1685150" y="0"/>
                      </a:lnTo>
                      <a:cubicBezTo>
                        <a:pt x="1757661" y="0"/>
                        <a:pt x="1816443" y="58782"/>
                        <a:pt x="1816443" y="131293"/>
                      </a:cubicBezTo>
                      <a:cubicBezTo>
                        <a:pt x="1814650" y="603958"/>
                        <a:pt x="1818675" y="1079004"/>
                        <a:pt x="1816882" y="1551669"/>
                      </a:cubicBezTo>
                      <a:cubicBezTo>
                        <a:pt x="1816633" y="1564634"/>
                        <a:pt x="1909448" y="1549023"/>
                        <a:pt x="1909199" y="1561988"/>
                      </a:cubicBezTo>
                    </a:path>
                  </a:pathLst>
                </a:custGeom>
                <a:solidFill>
                  <a:srgbClr val="8F2827"/>
                </a:solidFill>
                <a:ln w="6350">
                  <a:solidFill>
                    <a:srgbClr val="436492"/>
                  </a:solidFill>
                  <a:headEnd type="ova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028713F9-D122-4A69-B0AE-A4D83D5AB9C1}"/>
                    </a:ext>
                  </a:extLst>
                </p:cNvPr>
                <p:cNvSpPr/>
                <p:nvPr/>
              </p:nvSpPr>
              <p:spPr>
                <a:xfrm>
                  <a:off x="3403842" y="2398071"/>
                  <a:ext cx="1679486" cy="2785139"/>
                </a:xfrm>
                <a:prstGeom prst="roundRect">
                  <a:avLst>
                    <a:gd name="adj" fmla="val 7228"/>
                  </a:avLst>
                </a:prstGeom>
                <a:solidFill>
                  <a:srgbClr val="4E4F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506A1581-1066-4A2B-8CD9-F967083602E8}"/>
                    </a:ext>
                  </a:extLst>
                </p:cNvPr>
                <p:cNvSpPr/>
                <p:nvPr/>
              </p:nvSpPr>
              <p:spPr>
                <a:xfrm>
                  <a:off x="3476754" y="2460975"/>
                  <a:ext cx="1509317" cy="2604574"/>
                </a:xfrm>
                <a:prstGeom prst="roundRect">
                  <a:avLst>
                    <a:gd name="adj" fmla="val 7228"/>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sz="1100" dirty="0">
                    <a:latin typeface="Century Gothic" panose="020B0502020202020204" pitchFamily="34" charset="0"/>
                  </a:endParaRPr>
                </a:p>
              </p:txBody>
            </p:sp>
            <p:sp>
              <p:nvSpPr>
                <p:cNvPr id="45" name="Rectangle: Rounded Corners 44">
                  <a:extLst>
                    <a:ext uri="{FF2B5EF4-FFF2-40B4-BE49-F238E27FC236}">
                      <a16:creationId xmlns:a16="http://schemas.microsoft.com/office/drawing/2014/main" id="{E1D542A8-7AF3-4411-8DF4-A7BE8663FC14}"/>
                    </a:ext>
                  </a:extLst>
                </p:cNvPr>
                <p:cNvSpPr/>
                <p:nvPr/>
              </p:nvSpPr>
              <p:spPr>
                <a:xfrm>
                  <a:off x="3597534" y="2965834"/>
                  <a:ext cx="1249319" cy="30203"/>
                </a:xfrm>
                <a:prstGeom prst="roundRect">
                  <a:avLst>
                    <a:gd name="adj" fmla="val 7228"/>
                  </a:avLst>
                </a:prstGeom>
                <a:solidFill>
                  <a:srgbClr val="436492">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grpSp>
          <p:sp>
            <p:nvSpPr>
              <p:cNvPr id="26" name="TextBox 25">
                <a:extLst>
                  <a:ext uri="{FF2B5EF4-FFF2-40B4-BE49-F238E27FC236}">
                    <a16:creationId xmlns:a16="http://schemas.microsoft.com/office/drawing/2014/main" id="{3179439C-58EE-4C47-90FB-C0E6ACCA3C7F}"/>
                  </a:ext>
                </a:extLst>
              </p:cNvPr>
              <p:cNvSpPr txBox="1"/>
              <p:nvPr/>
            </p:nvSpPr>
            <p:spPr>
              <a:xfrm>
                <a:off x="5842373" y="1700843"/>
                <a:ext cx="1983082" cy="374191"/>
              </a:xfrm>
              <a:prstGeom prst="rect">
                <a:avLst/>
              </a:prstGeom>
              <a:noFill/>
            </p:spPr>
            <p:txBody>
              <a:bodyPr wrap="square" rtlCol="0" anchor="ctr">
                <a:spAutoFit/>
              </a:bodyPr>
              <a:lstStyle/>
              <a:p>
                <a:pPr algn="ctr"/>
                <a:r>
                  <a:rPr lang="en-US" sz="1400" b="1" dirty="0">
                    <a:solidFill>
                      <a:srgbClr val="990000"/>
                    </a:solidFill>
                    <a:ea typeface="Calibri"/>
                    <a:cs typeface="Calibri"/>
                    <a:sym typeface="Calibri"/>
                  </a:rPr>
                  <a:t>SHAC </a:t>
                </a:r>
              </a:p>
              <a:p>
                <a:pPr algn="ctr"/>
                <a:r>
                  <a:rPr lang="en-US" sz="1400" b="1" dirty="0">
                    <a:solidFill>
                      <a:srgbClr val="990000"/>
                    </a:solidFill>
                    <a:ea typeface="Calibri"/>
                    <a:cs typeface="Calibri"/>
                    <a:sym typeface="Calibri"/>
                  </a:rPr>
                  <a:t>Liaisons</a:t>
                </a:r>
                <a:endParaRPr lang="en-US" sz="1400" b="1" dirty="0">
                  <a:solidFill>
                    <a:srgbClr val="990000"/>
                  </a:solidFill>
                  <a:latin typeface="Arial"/>
                  <a:ea typeface="Arial"/>
                  <a:cs typeface="Arial"/>
                  <a:sym typeface="Arial"/>
                </a:endParaRPr>
              </a:p>
            </p:txBody>
          </p:sp>
        </p:grpSp>
        <p:grpSp>
          <p:nvGrpSpPr>
            <p:cNvPr id="38" name="Group 37">
              <a:extLst>
                <a:ext uri="{FF2B5EF4-FFF2-40B4-BE49-F238E27FC236}">
                  <a16:creationId xmlns:a16="http://schemas.microsoft.com/office/drawing/2014/main" id="{51094484-5146-4177-903F-4CB09E453EB4}"/>
                </a:ext>
              </a:extLst>
            </p:cNvPr>
            <p:cNvGrpSpPr/>
            <p:nvPr/>
          </p:nvGrpSpPr>
          <p:grpSpPr>
            <a:xfrm>
              <a:off x="2672024" y="2979381"/>
              <a:ext cx="2562018" cy="1839039"/>
              <a:chOff x="2672024" y="2979381"/>
              <a:chExt cx="2562018" cy="1839039"/>
            </a:xfrm>
          </p:grpSpPr>
          <p:grpSp>
            <p:nvGrpSpPr>
              <p:cNvPr id="33" name="Group 32">
                <a:extLst>
                  <a:ext uri="{FF2B5EF4-FFF2-40B4-BE49-F238E27FC236}">
                    <a16:creationId xmlns:a16="http://schemas.microsoft.com/office/drawing/2014/main" id="{F2F0053B-B010-4144-9056-425FBD0B9217}"/>
                  </a:ext>
                </a:extLst>
              </p:cNvPr>
              <p:cNvGrpSpPr/>
              <p:nvPr/>
            </p:nvGrpSpPr>
            <p:grpSpPr>
              <a:xfrm>
                <a:off x="2672024" y="2979381"/>
                <a:ext cx="2562018" cy="1839039"/>
                <a:chOff x="5914324" y="1705498"/>
                <a:chExt cx="5187129" cy="3384877"/>
              </a:xfrm>
            </p:grpSpPr>
            <p:grpSp>
              <p:nvGrpSpPr>
                <p:cNvPr id="15" name="Group 14">
                  <a:extLst>
                    <a:ext uri="{FF2B5EF4-FFF2-40B4-BE49-F238E27FC236}">
                      <a16:creationId xmlns:a16="http://schemas.microsoft.com/office/drawing/2014/main" id="{E7AE5528-E266-48E8-BE18-2719C1EC7A11}"/>
                    </a:ext>
                  </a:extLst>
                </p:cNvPr>
                <p:cNvGrpSpPr/>
                <p:nvPr/>
              </p:nvGrpSpPr>
              <p:grpSpPr>
                <a:xfrm>
                  <a:off x="5914324" y="2097122"/>
                  <a:ext cx="2391962" cy="2993253"/>
                  <a:chOff x="3304278" y="2293052"/>
                  <a:chExt cx="1947574" cy="2993253"/>
                </a:xfrm>
              </p:grpSpPr>
              <p:sp>
                <p:nvSpPr>
                  <p:cNvPr id="16" name="Rectangle: Rounded Corners 1">
                    <a:extLst>
                      <a:ext uri="{FF2B5EF4-FFF2-40B4-BE49-F238E27FC236}">
                        <a16:creationId xmlns:a16="http://schemas.microsoft.com/office/drawing/2014/main" id="{9054AE1B-FEFC-4136-947E-6A0B176669FB}"/>
                      </a:ext>
                    </a:extLst>
                  </p:cNvPr>
                  <p:cNvSpPr/>
                  <p:nvPr/>
                </p:nvSpPr>
                <p:spPr>
                  <a:xfrm>
                    <a:off x="3304278" y="2293052"/>
                    <a:ext cx="1947574" cy="2993253"/>
                  </a:xfrm>
                  <a:custGeom>
                    <a:avLst/>
                    <a:gdLst>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16443 w 1816443"/>
                      <a:gd name="connsiteY4" fmla="*/ 2861960 h 2993253"/>
                      <a:gd name="connsiteX5" fmla="*/ 1685150 w 1816443"/>
                      <a:gd name="connsiteY5" fmla="*/ 2993253 h 2993253"/>
                      <a:gd name="connsiteX6" fmla="*/ 131293 w 1816443"/>
                      <a:gd name="connsiteY6" fmla="*/ 2993253 h 2993253"/>
                      <a:gd name="connsiteX7" fmla="*/ 0 w 1816443"/>
                      <a:gd name="connsiteY7" fmla="*/ 2861960 h 2993253"/>
                      <a:gd name="connsiteX8" fmla="*/ 0 w 1816443"/>
                      <a:gd name="connsiteY8" fmla="*/ 131293 h 2993253"/>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08378 w 1816443"/>
                      <a:gd name="connsiteY4" fmla="*/ 1590563 h 2993253"/>
                      <a:gd name="connsiteX5" fmla="*/ 1816443 w 1816443"/>
                      <a:gd name="connsiteY5" fmla="*/ 2861960 h 2993253"/>
                      <a:gd name="connsiteX6" fmla="*/ 1685150 w 1816443"/>
                      <a:gd name="connsiteY6" fmla="*/ 2993253 h 2993253"/>
                      <a:gd name="connsiteX7" fmla="*/ 131293 w 1816443"/>
                      <a:gd name="connsiteY7" fmla="*/ 2993253 h 2993253"/>
                      <a:gd name="connsiteX8" fmla="*/ 0 w 1816443"/>
                      <a:gd name="connsiteY8" fmla="*/ 2861960 h 2993253"/>
                      <a:gd name="connsiteX9" fmla="*/ 0 w 1816443"/>
                      <a:gd name="connsiteY9" fmla="*/ 131293 h 2993253"/>
                      <a:gd name="connsiteX0" fmla="*/ 1816443 w 1907883"/>
                      <a:gd name="connsiteY0" fmla="*/ 2861960 h 2993253"/>
                      <a:gd name="connsiteX1" fmla="*/ 1685150 w 1907883"/>
                      <a:gd name="connsiteY1" fmla="*/ 2993253 h 2993253"/>
                      <a:gd name="connsiteX2" fmla="*/ 131293 w 1907883"/>
                      <a:gd name="connsiteY2" fmla="*/ 2993253 h 2993253"/>
                      <a:gd name="connsiteX3" fmla="*/ 0 w 1907883"/>
                      <a:gd name="connsiteY3" fmla="*/ 2861960 h 2993253"/>
                      <a:gd name="connsiteX4" fmla="*/ 0 w 1907883"/>
                      <a:gd name="connsiteY4" fmla="*/ 131293 h 2993253"/>
                      <a:gd name="connsiteX5" fmla="*/ 131293 w 1907883"/>
                      <a:gd name="connsiteY5" fmla="*/ 0 h 2993253"/>
                      <a:gd name="connsiteX6" fmla="*/ 1685150 w 1907883"/>
                      <a:gd name="connsiteY6" fmla="*/ 0 h 2993253"/>
                      <a:gd name="connsiteX7" fmla="*/ 1816443 w 1907883"/>
                      <a:gd name="connsiteY7" fmla="*/ 131293 h 2993253"/>
                      <a:gd name="connsiteX8" fmla="*/ 1808378 w 1907883"/>
                      <a:gd name="connsiteY8" fmla="*/ 1590563 h 2993253"/>
                      <a:gd name="connsiteX9" fmla="*/ 1907883 w 1907883"/>
                      <a:gd name="connsiteY9" fmla="*/ 2953400 h 2993253"/>
                      <a:gd name="connsiteX0" fmla="*/ 1816443 w 1816443"/>
                      <a:gd name="connsiteY0" fmla="*/ 2861960 h 2993253"/>
                      <a:gd name="connsiteX1" fmla="*/ 1685150 w 1816443"/>
                      <a:gd name="connsiteY1" fmla="*/ 299325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1816443 w 1816443"/>
                      <a:gd name="connsiteY0" fmla="*/ 2861960 h 2993253"/>
                      <a:gd name="connsiteX1" fmla="*/ 1685150 w 1816443"/>
                      <a:gd name="connsiteY1" fmla="*/ 2993253 h 2993253"/>
                      <a:gd name="connsiteX2" fmla="*/ 824128 w 1816443"/>
                      <a:gd name="connsiteY2" fmla="*/ 2987563 h 2993253"/>
                      <a:gd name="connsiteX3" fmla="*/ 131293 w 1816443"/>
                      <a:gd name="connsiteY3" fmla="*/ 2993253 h 2993253"/>
                      <a:gd name="connsiteX4" fmla="*/ 0 w 1816443"/>
                      <a:gd name="connsiteY4" fmla="*/ 2861960 h 2993253"/>
                      <a:gd name="connsiteX5" fmla="*/ 0 w 1816443"/>
                      <a:gd name="connsiteY5" fmla="*/ 131293 h 2993253"/>
                      <a:gd name="connsiteX6" fmla="*/ 131293 w 1816443"/>
                      <a:gd name="connsiteY6" fmla="*/ 0 h 2993253"/>
                      <a:gd name="connsiteX7" fmla="*/ 1685150 w 1816443"/>
                      <a:gd name="connsiteY7" fmla="*/ 0 h 2993253"/>
                      <a:gd name="connsiteX8" fmla="*/ 1816443 w 1816443"/>
                      <a:gd name="connsiteY8" fmla="*/ 131293 h 2993253"/>
                      <a:gd name="connsiteX9" fmla="*/ 1808378 w 1816443"/>
                      <a:gd name="connsiteY9" fmla="*/ 1590563 h 2993253"/>
                      <a:gd name="connsiteX0" fmla="*/ 1685150 w 1816443"/>
                      <a:gd name="connsiteY0" fmla="*/ 2993253 h 2993253"/>
                      <a:gd name="connsiteX1" fmla="*/ 824128 w 1816443"/>
                      <a:gd name="connsiteY1" fmla="*/ 298756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8378 w 1816443"/>
                      <a:gd name="connsiteY7" fmla="*/ 1590563 h 2993253"/>
                      <a:gd name="connsiteX0" fmla="*/ 824128 w 1823626"/>
                      <a:gd name="connsiteY0" fmla="*/ 2987563 h 2993253"/>
                      <a:gd name="connsiteX1" fmla="*/ 131293 w 1823626"/>
                      <a:gd name="connsiteY1" fmla="*/ 2993253 h 2993253"/>
                      <a:gd name="connsiteX2" fmla="*/ 0 w 1823626"/>
                      <a:gd name="connsiteY2" fmla="*/ 2861960 h 2993253"/>
                      <a:gd name="connsiteX3" fmla="*/ 0 w 1823626"/>
                      <a:gd name="connsiteY3" fmla="*/ 131293 h 2993253"/>
                      <a:gd name="connsiteX4" fmla="*/ 131293 w 1823626"/>
                      <a:gd name="connsiteY4" fmla="*/ 0 h 2993253"/>
                      <a:gd name="connsiteX5" fmla="*/ 1685150 w 1823626"/>
                      <a:gd name="connsiteY5" fmla="*/ 0 h 2993253"/>
                      <a:gd name="connsiteX6" fmla="*/ 1816443 w 1823626"/>
                      <a:gd name="connsiteY6" fmla="*/ 131293 h 2993253"/>
                      <a:gd name="connsiteX7" fmla="*/ 1806540 w 1823626"/>
                      <a:gd name="connsiteY7" fmla="*/ 1552463 h 2993253"/>
                      <a:gd name="connsiteX8" fmla="*/ 1808378 w 1823626"/>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6540 w 1816443"/>
                      <a:gd name="connsiteY7" fmla="*/ 155246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7188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4943 w 1816443"/>
                      <a:gd name="connsiteY7" fmla="*/ 1551669 h 2993253"/>
                      <a:gd name="connsiteX8" fmla="*/ 1808378 w 1816443"/>
                      <a:gd name="connsiteY8" fmla="*/ 1590563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4943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6155 w 1909199"/>
                      <a:gd name="connsiteY0" fmla="*/ 299264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99" h="2993253">
                        <a:moveTo>
                          <a:pt x="826155" y="2992643"/>
                        </a:moveTo>
                        <a:lnTo>
                          <a:pt x="131293" y="2993253"/>
                        </a:lnTo>
                        <a:cubicBezTo>
                          <a:pt x="58782" y="2993253"/>
                          <a:pt x="0" y="2934471"/>
                          <a:pt x="0" y="2861960"/>
                        </a:cubicBezTo>
                        <a:lnTo>
                          <a:pt x="0" y="131293"/>
                        </a:lnTo>
                        <a:cubicBezTo>
                          <a:pt x="0" y="58782"/>
                          <a:pt x="58782" y="0"/>
                          <a:pt x="131293" y="0"/>
                        </a:cubicBezTo>
                        <a:lnTo>
                          <a:pt x="1685150" y="0"/>
                        </a:lnTo>
                        <a:cubicBezTo>
                          <a:pt x="1757661" y="0"/>
                          <a:pt x="1816443" y="58782"/>
                          <a:pt x="1816443" y="131293"/>
                        </a:cubicBezTo>
                        <a:cubicBezTo>
                          <a:pt x="1814650" y="603958"/>
                          <a:pt x="1818675" y="1079004"/>
                          <a:pt x="1816882" y="1551669"/>
                        </a:cubicBezTo>
                        <a:cubicBezTo>
                          <a:pt x="1816633" y="1564634"/>
                          <a:pt x="1909448" y="1549023"/>
                          <a:pt x="1909199" y="1561988"/>
                        </a:cubicBezTo>
                      </a:path>
                    </a:pathLst>
                  </a:custGeom>
                  <a:solidFill>
                    <a:srgbClr val="4E4F4F"/>
                  </a:solidFill>
                  <a:ln w="6350">
                    <a:solidFill>
                      <a:srgbClr val="04787C"/>
                    </a:solidFill>
                    <a:headEnd type="ova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33162B07-5BF3-4BBD-8719-4633E37F047C}"/>
                      </a:ext>
                    </a:extLst>
                  </p:cNvPr>
                  <p:cNvSpPr/>
                  <p:nvPr/>
                </p:nvSpPr>
                <p:spPr>
                  <a:xfrm>
                    <a:off x="3422281" y="2370692"/>
                    <a:ext cx="1679486" cy="2785139"/>
                  </a:xfrm>
                  <a:prstGeom prst="roundRect">
                    <a:avLst>
                      <a:gd name="adj" fmla="val 7228"/>
                    </a:avLst>
                  </a:prstGeom>
                  <a:solidFill>
                    <a:srgbClr val="8F28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18" name="Rectangle: Rounded Corners 17">
                    <a:extLst>
                      <a:ext uri="{FF2B5EF4-FFF2-40B4-BE49-F238E27FC236}">
                        <a16:creationId xmlns:a16="http://schemas.microsoft.com/office/drawing/2014/main" id="{E51A48B2-366D-4C77-BEB2-40E1A42E2A35}"/>
                      </a:ext>
                    </a:extLst>
                  </p:cNvPr>
                  <p:cNvSpPr/>
                  <p:nvPr/>
                </p:nvSpPr>
                <p:spPr>
                  <a:xfrm>
                    <a:off x="3522396" y="2450663"/>
                    <a:ext cx="1509317" cy="2604574"/>
                  </a:xfrm>
                  <a:prstGeom prst="roundRect">
                    <a:avLst>
                      <a:gd name="adj" fmla="val 7228"/>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sz="1100" dirty="0">
                      <a:latin typeface="Century Gothic" panose="020B0502020202020204" pitchFamily="34" charset="0"/>
                    </a:endParaRPr>
                  </a:p>
                </p:txBody>
              </p:sp>
            </p:grpSp>
            <p:sp>
              <p:nvSpPr>
                <p:cNvPr id="27" name="TextBox 26">
                  <a:extLst>
                    <a:ext uri="{FF2B5EF4-FFF2-40B4-BE49-F238E27FC236}">
                      <a16:creationId xmlns:a16="http://schemas.microsoft.com/office/drawing/2014/main" id="{18F40B28-F6EE-4870-9A7B-641371756C6B}"/>
                    </a:ext>
                  </a:extLst>
                </p:cNvPr>
                <p:cNvSpPr txBox="1"/>
                <p:nvPr/>
              </p:nvSpPr>
              <p:spPr>
                <a:xfrm>
                  <a:off x="8431399" y="1705498"/>
                  <a:ext cx="2670054" cy="374191"/>
                </a:xfrm>
                <a:prstGeom prst="rect">
                  <a:avLst/>
                </a:prstGeom>
                <a:noFill/>
              </p:spPr>
              <p:txBody>
                <a:bodyPr wrap="square" rtlCol="0" anchor="ctr">
                  <a:spAutoFit/>
                </a:bodyPr>
                <a:lstStyle/>
                <a:p>
                  <a:pPr algn="ctr"/>
                  <a:r>
                    <a:rPr lang="en-US" sz="1400" b="1" dirty="0">
                      <a:solidFill>
                        <a:srgbClr val="990000"/>
                      </a:solidFill>
                      <a:ea typeface="Calibri"/>
                      <a:cs typeface="Calibri"/>
                      <a:sym typeface="Calibri"/>
                    </a:rPr>
                    <a:t>Policy and Campus Improvement Support</a:t>
                  </a:r>
                  <a:endParaRPr lang="en-US" sz="1400" b="1" dirty="0">
                    <a:solidFill>
                      <a:srgbClr val="990000"/>
                    </a:solidFill>
                    <a:latin typeface="Arial"/>
                    <a:ea typeface="Arial"/>
                    <a:cs typeface="Arial"/>
                    <a:sym typeface="Arial"/>
                  </a:endParaRPr>
                </a:p>
              </p:txBody>
            </p:sp>
          </p:grpSp>
          <p:sp>
            <p:nvSpPr>
              <p:cNvPr id="160" name="Freeform: Shape 159">
                <a:extLst>
                  <a:ext uri="{FF2B5EF4-FFF2-40B4-BE49-F238E27FC236}">
                    <a16:creationId xmlns:a16="http://schemas.microsoft.com/office/drawing/2014/main" id="{9AB618D0-E634-4635-B28C-2FE0C48CD4C1}"/>
                  </a:ext>
                </a:extLst>
              </p:cNvPr>
              <p:cNvSpPr/>
              <p:nvPr/>
            </p:nvSpPr>
            <p:spPr>
              <a:xfrm>
                <a:off x="3075545" y="3297916"/>
                <a:ext cx="335995" cy="239076"/>
              </a:xfrm>
              <a:custGeom>
                <a:avLst/>
                <a:gdLst>
                  <a:gd name="connsiteX0" fmla="*/ 60234 w 643329"/>
                  <a:gd name="connsiteY0" fmla="*/ 0 h 643336"/>
                  <a:gd name="connsiteX1" fmla="*/ 40954 w 643329"/>
                  <a:gd name="connsiteY1" fmla="*/ 15000 h 643336"/>
                  <a:gd name="connsiteX2" fmla="*/ 4751 w 643329"/>
                  <a:gd name="connsiteY2" fmla="*/ 148858 h 643336"/>
                  <a:gd name="connsiteX3" fmla="*/ 222440 w 643329"/>
                  <a:gd name="connsiteY3" fmla="*/ 148858 h 643336"/>
                  <a:gd name="connsiteX4" fmla="*/ 222440 w 643329"/>
                  <a:gd name="connsiteY4" fmla="*/ 0 h 643336"/>
                  <a:gd name="connsiteX5" fmla="*/ 262687 w 643329"/>
                  <a:gd name="connsiteY5" fmla="*/ 0 h 643336"/>
                  <a:gd name="connsiteX6" fmla="*/ 262687 w 643329"/>
                  <a:gd name="connsiteY6" fmla="*/ 311498 h 643336"/>
                  <a:gd name="connsiteX7" fmla="*/ 312555 w 643329"/>
                  <a:gd name="connsiteY7" fmla="*/ 286289 h 643336"/>
                  <a:gd name="connsiteX8" fmla="*/ 330774 w 643329"/>
                  <a:gd name="connsiteY8" fmla="*/ 286289 h 643336"/>
                  <a:gd name="connsiteX9" fmla="*/ 380641 w 643329"/>
                  <a:gd name="connsiteY9" fmla="*/ 311498 h 643336"/>
                  <a:gd name="connsiteX10" fmla="*/ 380641 w 643329"/>
                  <a:gd name="connsiteY10" fmla="*/ 0 h 643336"/>
                  <a:gd name="connsiteX11" fmla="*/ 420889 w 643329"/>
                  <a:gd name="connsiteY11" fmla="*/ 0 h 643336"/>
                  <a:gd name="connsiteX12" fmla="*/ 420889 w 643329"/>
                  <a:gd name="connsiteY12" fmla="*/ 148858 h 643336"/>
                  <a:gd name="connsiteX13" fmla="*/ 638578 w 643329"/>
                  <a:gd name="connsiteY13" fmla="*/ 148858 h 643336"/>
                  <a:gd name="connsiteX14" fmla="*/ 602375 w 643329"/>
                  <a:gd name="connsiteY14" fmla="*/ 15000 h 643336"/>
                  <a:gd name="connsiteX15" fmla="*/ 583096 w 643329"/>
                  <a:gd name="connsiteY15" fmla="*/ 0 h 643336"/>
                  <a:gd name="connsiteX16" fmla="*/ 0 w 643329"/>
                  <a:gd name="connsiteY16" fmla="*/ 189066 h 643336"/>
                  <a:gd name="connsiteX17" fmla="*/ 0 w 643329"/>
                  <a:gd name="connsiteY17" fmla="*/ 623310 h 643336"/>
                  <a:gd name="connsiteX18" fmla="*/ 20025 w 643329"/>
                  <a:gd name="connsiteY18" fmla="*/ 643336 h 643336"/>
                  <a:gd name="connsiteX19" fmla="*/ 623147 w 643329"/>
                  <a:gd name="connsiteY19" fmla="*/ 643336 h 643336"/>
                  <a:gd name="connsiteX20" fmla="*/ 643329 w 643329"/>
                  <a:gd name="connsiteY20" fmla="*/ 623310 h 643336"/>
                  <a:gd name="connsiteX21" fmla="*/ 643329 w 643329"/>
                  <a:gd name="connsiteY21" fmla="*/ 189066 h 643336"/>
                  <a:gd name="connsiteX22" fmla="*/ 420889 w 643329"/>
                  <a:gd name="connsiteY22" fmla="*/ 189066 h 643336"/>
                  <a:gd name="connsiteX23" fmla="*/ 420889 w 643329"/>
                  <a:gd name="connsiteY23" fmla="*/ 344325 h 643336"/>
                  <a:gd name="connsiteX24" fmla="*/ 391793 w 643329"/>
                  <a:gd name="connsiteY24" fmla="*/ 362269 h 643336"/>
                  <a:gd name="connsiteX25" fmla="*/ 321586 w 643329"/>
                  <a:gd name="connsiteY25" fmla="*/ 326655 h 643336"/>
                  <a:gd name="connsiteX26" fmla="*/ 251536 w 643329"/>
                  <a:gd name="connsiteY26" fmla="*/ 362269 h 643336"/>
                  <a:gd name="connsiteX27" fmla="*/ 222440 w 643329"/>
                  <a:gd name="connsiteY27" fmla="*/ 344325 h 643336"/>
                  <a:gd name="connsiteX28" fmla="*/ 222440 w 643329"/>
                  <a:gd name="connsiteY28" fmla="*/ 189066 h 643336"/>
                  <a:gd name="connsiteX29" fmla="*/ 522626 w 643329"/>
                  <a:gd name="connsiteY29" fmla="*/ 441155 h 643336"/>
                  <a:gd name="connsiteX30" fmla="*/ 522824 w 643329"/>
                  <a:gd name="connsiteY30" fmla="*/ 441155 h 643336"/>
                  <a:gd name="connsiteX31" fmla="*/ 542493 w 643329"/>
                  <a:gd name="connsiteY31" fmla="*/ 461688 h 643336"/>
                  <a:gd name="connsiteX32" fmla="*/ 521960 w 643329"/>
                  <a:gd name="connsiteY32" fmla="*/ 481358 h 643336"/>
                  <a:gd name="connsiteX33" fmla="*/ 520625 w 643329"/>
                  <a:gd name="connsiteY33" fmla="*/ 481285 h 643336"/>
                  <a:gd name="connsiteX34" fmla="*/ 419398 w 643329"/>
                  <a:gd name="connsiteY34" fmla="*/ 481285 h 643336"/>
                  <a:gd name="connsiteX35" fmla="*/ 399719 w 643329"/>
                  <a:gd name="connsiteY35" fmla="*/ 460761 h 643336"/>
                  <a:gd name="connsiteX36" fmla="*/ 417316 w 643329"/>
                  <a:gd name="connsiteY36" fmla="*/ 441233 h 643336"/>
                  <a:gd name="connsiteX37" fmla="*/ 419398 w 643329"/>
                  <a:gd name="connsiteY37" fmla="*/ 441233 h 643336"/>
                  <a:gd name="connsiteX38" fmla="*/ 520625 w 643329"/>
                  <a:gd name="connsiteY38" fmla="*/ 441233 h 643336"/>
                  <a:gd name="connsiteX39" fmla="*/ 522627 w 643329"/>
                  <a:gd name="connsiteY39" fmla="*/ 441150 h 643336"/>
                  <a:gd name="connsiteX40" fmla="*/ 419397 w 643329"/>
                  <a:gd name="connsiteY40" fmla="*/ 513954 h 643336"/>
                  <a:gd name="connsiteX41" fmla="*/ 520624 w 643329"/>
                  <a:gd name="connsiteY41" fmla="*/ 513954 h 643336"/>
                  <a:gd name="connsiteX42" fmla="*/ 541174 w 643329"/>
                  <a:gd name="connsiteY42" fmla="*/ 533613 h 643336"/>
                  <a:gd name="connsiteX43" fmla="*/ 521515 w 643329"/>
                  <a:gd name="connsiteY43" fmla="*/ 554163 h 643336"/>
                  <a:gd name="connsiteX44" fmla="*/ 520624 w 643329"/>
                  <a:gd name="connsiteY44" fmla="*/ 554163 h 643336"/>
                  <a:gd name="connsiteX45" fmla="*/ 419397 w 643329"/>
                  <a:gd name="connsiteY45" fmla="*/ 554163 h 643336"/>
                  <a:gd name="connsiteX46" fmla="*/ 398847 w 643329"/>
                  <a:gd name="connsiteY46" fmla="*/ 534504 h 643336"/>
                  <a:gd name="connsiteX47" fmla="*/ 418506 w 643329"/>
                  <a:gd name="connsiteY47" fmla="*/ 513954 h 643336"/>
                  <a:gd name="connsiteX48" fmla="*/ 419397 w 643329"/>
                  <a:gd name="connsiteY48" fmla="*/ 513954 h 64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43329" h="643336">
                    <a:moveTo>
                      <a:pt x="60234" y="0"/>
                    </a:moveTo>
                    <a:cubicBezTo>
                      <a:pt x="51158" y="76"/>
                      <a:pt x="43259" y="6222"/>
                      <a:pt x="40954" y="15000"/>
                    </a:cubicBezTo>
                    <a:lnTo>
                      <a:pt x="4751" y="148858"/>
                    </a:lnTo>
                    <a:lnTo>
                      <a:pt x="222440" y="148858"/>
                    </a:lnTo>
                    <a:lnTo>
                      <a:pt x="222440" y="0"/>
                    </a:lnTo>
                    <a:close/>
                    <a:moveTo>
                      <a:pt x="262687" y="0"/>
                    </a:moveTo>
                    <a:lnTo>
                      <a:pt x="262687" y="311498"/>
                    </a:lnTo>
                    <a:lnTo>
                      <a:pt x="312555" y="286289"/>
                    </a:lnTo>
                    <a:cubicBezTo>
                      <a:pt x="318288" y="283369"/>
                      <a:pt x="325040" y="283369"/>
                      <a:pt x="330774" y="286289"/>
                    </a:cubicBezTo>
                    <a:lnTo>
                      <a:pt x="380641" y="311498"/>
                    </a:lnTo>
                    <a:lnTo>
                      <a:pt x="380641" y="0"/>
                    </a:lnTo>
                    <a:close/>
                    <a:moveTo>
                      <a:pt x="420889" y="0"/>
                    </a:moveTo>
                    <a:lnTo>
                      <a:pt x="420889" y="148858"/>
                    </a:lnTo>
                    <a:lnTo>
                      <a:pt x="638578" y="148858"/>
                    </a:lnTo>
                    <a:lnTo>
                      <a:pt x="602375" y="15000"/>
                    </a:lnTo>
                    <a:cubicBezTo>
                      <a:pt x="600070" y="6222"/>
                      <a:pt x="592171" y="76"/>
                      <a:pt x="583096" y="0"/>
                    </a:cubicBezTo>
                    <a:close/>
                    <a:moveTo>
                      <a:pt x="0" y="189066"/>
                    </a:moveTo>
                    <a:lnTo>
                      <a:pt x="0" y="623310"/>
                    </a:lnTo>
                    <a:cubicBezTo>
                      <a:pt x="44" y="634352"/>
                      <a:pt x="8984" y="643292"/>
                      <a:pt x="20025" y="643336"/>
                    </a:cubicBezTo>
                    <a:lnTo>
                      <a:pt x="623147" y="643336"/>
                    </a:lnTo>
                    <a:cubicBezTo>
                      <a:pt x="634249" y="643378"/>
                      <a:pt x="643284" y="634413"/>
                      <a:pt x="643329" y="623310"/>
                    </a:cubicBezTo>
                    <a:lnTo>
                      <a:pt x="643329" y="189066"/>
                    </a:lnTo>
                    <a:lnTo>
                      <a:pt x="420889" y="189066"/>
                    </a:lnTo>
                    <a:lnTo>
                      <a:pt x="420889" y="344325"/>
                    </a:lnTo>
                    <a:cubicBezTo>
                      <a:pt x="420865" y="359253"/>
                      <a:pt x="405148" y="368938"/>
                      <a:pt x="391793" y="362269"/>
                    </a:cubicBezTo>
                    <a:lnTo>
                      <a:pt x="321586" y="326655"/>
                    </a:lnTo>
                    <a:lnTo>
                      <a:pt x="251536" y="362269"/>
                    </a:lnTo>
                    <a:cubicBezTo>
                      <a:pt x="238180" y="368938"/>
                      <a:pt x="222464" y="359253"/>
                      <a:pt x="222440" y="344325"/>
                    </a:cubicBezTo>
                    <a:lnTo>
                      <a:pt x="222440" y="189066"/>
                    </a:lnTo>
                    <a:close/>
                    <a:moveTo>
                      <a:pt x="522626" y="441155"/>
                    </a:moveTo>
                    <a:cubicBezTo>
                      <a:pt x="522692" y="441154"/>
                      <a:pt x="522758" y="441154"/>
                      <a:pt x="522824" y="441155"/>
                    </a:cubicBezTo>
                    <a:cubicBezTo>
                      <a:pt x="533926" y="441394"/>
                      <a:pt x="542732" y="450587"/>
                      <a:pt x="542493" y="461688"/>
                    </a:cubicBezTo>
                    <a:cubicBezTo>
                      <a:pt x="542254" y="472790"/>
                      <a:pt x="533061" y="481597"/>
                      <a:pt x="521960" y="481358"/>
                    </a:cubicBezTo>
                    <a:cubicBezTo>
                      <a:pt x="521514" y="481349"/>
                      <a:pt x="521069" y="481324"/>
                      <a:pt x="520625" y="481285"/>
                    </a:cubicBezTo>
                    <a:lnTo>
                      <a:pt x="419398" y="481285"/>
                    </a:lnTo>
                    <a:cubicBezTo>
                      <a:pt x="408296" y="481051"/>
                      <a:pt x="399485" y="471862"/>
                      <a:pt x="399719" y="460761"/>
                    </a:cubicBezTo>
                    <a:cubicBezTo>
                      <a:pt x="399928" y="450787"/>
                      <a:pt x="407419" y="442476"/>
                      <a:pt x="417316" y="441233"/>
                    </a:cubicBezTo>
                    <a:cubicBezTo>
                      <a:pt x="418009" y="441198"/>
                      <a:pt x="418705" y="441198"/>
                      <a:pt x="419398" y="441233"/>
                    </a:cubicBezTo>
                    <a:lnTo>
                      <a:pt x="520625" y="441233"/>
                    </a:lnTo>
                    <a:cubicBezTo>
                      <a:pt x="521290" y="441172"/>
                      <a:pt x="521958" y="441144"/>
                      <a:pt x="522627" y="441150"/>
                    </a:cubicBezTo>
                    <a:close/>
                    <a:moveTo>
                      <a:pt x="419397" y="513954"/>
                    </a:moveTo>
                    <a:lnTo>
                      <a:pt x="520624" y="513954"/>
                    </a:lnTo>
                    <a:cubicBezTo>
                      <a:pt x="531727" y="513708"/>
                      <a:pt x="540928" y="522509"/>
                      <a:pt x="541174" y="533613"/>
                    </a:cubicBezTo>
                    <a:cubicBezTo>
                      <a:pt x="541420" y="544716"/>
                      <a:pt x="532619" y="553917"/>
                      <a:pt x="521515" y="554163"/>
                    </a:cubicBezTo>
                    <a:cubicBezTo>
                      <a:pt x="521218" y="554169"/>
                      <a:pt x="520921" y="554169"/>
                      <a:pt x="520624" y="554163"/>
                    </a:cubicBezTo>
                    <a:lnTo>
                      <a:pt x="419397" y="554163"/>
                    </a:lnTo>
                    <a:cubicBezTo>
                      <a:pt x="408294" y="554409"/>
                      <a:pt x="399093" y="545607"/>
                      <a:pt x="398847" y="534504"/>
                    </a:cubicBezTo>
                    <a:cubicBezTo>
                      <a:pt x="398601" y="523401"/>
                      <a:pt x="407402" y="514200"/>
                      <a:pt x="418506" y="513954"/>
                    </a:cubicBezTo>
                    <a:cubicBezTo>
                      <a:pt x="418803" y="513947"/>
                      <a:pt x="419100" y="513947"/>
                      <a:pt x="419397" y="513954"/>
                    </a:cubicBezTo>
                    <a:close/>
                  </a:path>
                </a:pathLst>
              </a:custGeom>
              <a:solidFill>
                <a:srgbClr val="04787C"/>
              </a:solidFill>
              <a:ln w="39692" cap="rnd">
                <a:noFill/>
                <a:prstDash val="solid"/>
                <a:round/>
              </a:ln>
            </p:spPr>
            <p:txBody>
              <a:bodyPr rtlCol="0" anchor="ctr"/>
              <a:lstStyle/>
              <a:p>
                <a:endParaRPr lang="en-IN" sz="1100" dirty="0">
                  <a:latin typeface="Century Gothic" panose="020B0502020202020204" pitchFamily="34" charset="0"/>
                </a:endParaRPr>
              </a:p>
            </p:txBody>
          </p:sp>
        </p:grpSp>
        <p:grpSp>
          <p:nvGrpSpPr>
            <p:cNvPr id="42" name="Group 41">
              <a:extLst>
                <a:ext uri="{FF2B5EF4-FFF2-40B4-BE49-F238E27FC236}">
                  <a16:creationId xmlns:a16="http://schemas.microsoft.com/office/drawing/2014/main" id="{AC3D7A11-B147-487B-BC94-DA747FA95021}"/>
                </a:ext>
              </a:extLst>
            </p:cNvPr>
            <p:cNvGrpSpPr/>
            <p:nvPr/>
          </p:nvGrpSpPr>
          <p:grpSpPr>
            <a:xfrm>
              <a:off x="2898559" y="2963389"/>
              <a:ext cx="4879307" cy="1845414"/>
              <a:chOff x="6572004" y="1677033"/>
              <a:chExt cx="9878774" cy="3396615"/>
            </a:xfrm>
          </p:grpSpPr>
          <p:grpSp>
            <p:nvGrpSpPr>
              <p:cNvPr id="34" name="Group 33">
                <a:extLst>
                  <a:ext uri="{FF2B5EF4-FFF2-40B4-BE49-F238E27FC236}">
                    <a16:creationId xmlns:a16="http://schemas.microsoft.com/office/drawing/2014/main" id="{4770D318-6D3D-459E-9763-C2E4019FC72D}"/>
                  </a:ext>
                </a:extLst>
              </p:cNvPr>
              <p:cNvGrpSpPr/>
              <p:nvPr/>
            </p:nvGrpSpPr>
            <p:grpSpPr>
              <a:xfrm>
                <a:off x="11380327" y="1677033"/>
                <a:ext cx="5070451" cy="3396615"/>
                <a:chOff x="11380327" y="1677033"/>
                <a:chExt cx="5070451" cy="3396615"/>
              </a:xfrm>
            </p:grpSpPr>
            <p:grpSp>
              <p:nvGrpSpPr>
                <p:cNvPr id="19" name="Group 18">
                  <a:extLst>
                    <a:ext uri="{FF2B5EF4-FFF2-40B4-BE49-F238E27FC236}">
                      <a16:creationId xmlns:a16="http://schemas.microsoft.com/office/drawing/2014/main" id="{D441450A-7CC3-4426-8585-3005A01AD9D2}"/>
                    </a:ext>
                  </a:extLst>
                </p:cNvPr>
                <p:cNvGrpSpPr/>
                <p:nvPr/>
              </p:nvGrpSpPr>
              <p:grpSpPr>
                <a:xfrm>
                  <a:off x="11380327" y="2078465"/>
                  <a:ext cx="2276891" cy="2995183"/>
                  <a:chOff x="5455307" y="2274395"/>
                  <a:chExt cx="1853881" cy="2995183"/>
                </a:xfrm>
              </p:grpSpPr>
              <p:sp>
                <p:nvSpPr>
                  <p:cNvPr id="20" name="Rectangle: Rounded Corners 1">
                    <a:extLst>
                      <a:ext uri="{FF2B5EF4-FFF2-40B4-BE49-F238E27FC236}">
                        <a16:creationId xmlns:a16="http://schemas.microsoft.com/office/drawing/2014/main" id="{3CA5163A-0ADC-4B94-B4E3-8F80254FCF26}"/>
                      </a:ext>
                    </a:extLst>
                  </p:cNvPr>
                  <p:cNvSpPr/>
                  <p:nvPr/>
                </p:nvSpPr>
                <p:spPr>
                  <a:xfrm>
                    <a:off x="5455307" y="2274395"/>
                    <a:ext cx="1853881" cy="2995183"/>
                  </a:xfrm>
                  <a:custGeom>
                    <a:avLst/>
                    <a:gdLst>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16443 w 1816443"/>
                      <a:gd name="connsiteY4" fmla="*/ 2861960 h 2993253"/>
                      <a:gd name="connsiteX5" fmla="*/ 1685150 w 1816443"/>
                      <a:gd name="connsiteY5" fmla="*/ 2993253 h 2993253"/>
                      <a:gd name="connsiteX6" fmla="*/ 131293 w 1816443"/>
                      <a:gd name="connsiteY6" fmla="*/ 2993253 h 2993253"/>
                      <a:gd name="connsiteX7" fmla="*/ 0 w 1816443"/>
                      <a:gd name="connsiteY7" fmla="*/ 2861960 h 2993253"/>
                      <a:gd name="connsiteX8" fmla="*/ 0 w 1816443"/>
                      <a:gd name="connsiteY8" fmla="*/ 131293 h 2993253"/>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08378 w 1816443"/>
                      <a:gd name="connsiteY4" fmla="*/ 1590563 h 2993253"/>
                      <a:gd name="connsiteX5" fmla="*/ 1816443 w 1816443"/>
                      <a:gd name="connsiteY5" fmla="*/ 2861960 h 2993253"/>
                      <a:gd name="connsiteX6" fmla="*/ 1685150 w 1816443"/>
                      <a:gd name="connsiteY6" fmla="*/ 2993253 h 2993253"/>
                      <a:gd name="connsiteX7" fmla="*/ 131293 w 1816443"/>
                      <a:gd name="connsiteY7" fmla="*/ 2993253 h 2993253"/>
                      <a:gd name="connsiteX8" fmla="*/ 0 w 1816443"/>
                      <a:gd name="connsiteY8" fmla="*/ 2861960 h 2993253"/>
                      <a:gd name="connsiteX9" fmla="*/ 0 w 1816443"/>
                      <a:gd name="connsiteY9" fmla="*/ 131293 h 2993253"/>
                      <a:gd name="connsiteX0" fmla="*/ 1816443 w 1907883"/>
                      <a:gd name="connsiteY0" fmla="*/ 2861960 h 2993253"/>
                      <a:gd name="connsiteX1" fmla="*/ 1685150 w 1907883"/>
                      <a:gd name="connsiteY1" fmla="*/ 2993253 h 2993253"/>
                      <a:gd name="connsiteX2" fmla="*/ 131293 w 1907883"/>
                      <a:gd name="connsiteY2" fmla="*/ 2993253 h 2993253"/>
                      <a:gd name="connsiteX3" fmla="*/ 0 w 1907883"/>
                      <a:gd name="connsiteY3" fmla="*/ 2861960 h 2993253"/>
                      <a:gd name="connsiteX4" fmla="*/ 0 w 1907883"/>
                      <a:gd name="connsiteY4" fmla="*/ 131293 h 2993253"/>
                      <a:gd name="connsiteX5" fmla="*/ 131293 w 1907883"/>
                      <a:gd name="connsiteY5" fmla="*/ 0 h 2993253"/>
                      <a:gd name="connsiteX6" fmla="*/ 1685150 w 1907883"/>
                      <a:gd name="connsiteY6" fmla="*/ 0 h 2993253"/>
                      <a:gd name="connsiteX7" fmla="*/ 1816443 w 1907883"/>
                      <a:gd name="connsiteY7" fmla="*/ 131293 h 2993253"/>
                      <a:gd name="connsiteX8" fmla="*/ 1808378 w 1907883"/>
                      <a:gd name="connsiteY8" fmla="*/ 1590563 h 2993253"/>
                      <a:gd name="connsiteX9" fmla="*/ 1907883 w 1907883"/>
                      <a:gd name="connsiteY9" fmla="*/ 2953400 h 2993253"/>
                      <a:gd name="connsiteX0" fmla="*/ 1816443 w 1816443"/>
                      <a:gd name="connsiteY0" fmla="*/ 2861960 h 2993253"/>
                      <a:gd name="connsiteX1" fmla="*/ 1685150 w 1816443"/>
                      <a:gd name="connsiteY1" fmla="*/ 299325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1816443 w 1816443"/>
                      <a:gd name="connsiteY0" fmla="*/ 2861960 h 2993253"/>
                      <a:gd name="connsiteX1" fmla="*/ 1685150 w 1816443"/>
                      <a:gd name="connsiteY1" fmla="*/ 2993253 h 2993253"/>
                      <a:gd name="connsiteX2" fmla="*/ 824128 w 1816443"/>
                      <a:gd name="connsiteY2" fmla="*/ 2987563 h 2993253"/>
                      <a:gd name="connsiteX3" fmla="*/ 131293 w 1816443"/>
                      <a:gd name="connsiteY3" fmla="*/ 2993253 h 2993253"/>
                      <a:gd name="connsiteX4" fmla="*/ 0 w 1816443"/>
                      <a:gd name="connsiteY4" fmla="*/ 2861960 h 2993253"/>
                      <a:gd name="connsiteX5" fmla="*/ 0 w 1816443"/>
                      <a:gd name="connsiteY5" fmla="*/ 131293 h 2993253"/>
                      <a:gd name="connsiteX6" fmla="*/ 131293 w 1816443"/>
                      <a:gd name="connsiteY6" fmla="*/ 0 h 2993253"/>
                      <a:gd name="connsiteX7" fmla="*/ 1685150 w 1816443"/>
                      <a:gd name="connsiteY7" fmla="*/ 0 h 2993253"/>
                      <a:gd name="connsiteX8" fmla="*/ 1816443 w 1816443"/>
                      <a:gd name="connsiteY8" fmla="*/ 131293 h 2993253"/>
                      <a:gd name="connsiteX9" fmla="*/ 1808378 w 1816443"/>
                      <a:gd name="connsiteY9" fmla="*/ 1590563 h 2993253"/>
                      <a:gd name="connsiteX0" fmla="*/ 1685150 w 1816443"/>
                      <a:gd name="connsiteY0" fmla="*/ 2993253 h 2993253"/>
                      <a:gd name="connsiteX1" fmla="*/ 824128 w 1816443"/>
                      <a:gd name="connsiteY1" fmla="*/ 298756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8378 w 1816443"/>
                      <a:gd name="connsiteY7" fmla="*/ 1590563 h 2993253"/>
                      <a:gd name="connsiteX0" fmla="*/ 824128 w 1823626"/>
                      <a:gd name="connsiteY0" fmla="*/ 2987563 h 2993253"/>
                      <a:gd name="connsiteX1" fmla="*/ 131293 w 1823626"/>
                      <a:gd name="connsiteY1" fmla="*/ 2993253 h 2993253"/>
                      <a:gd name="connsiteX2" fmla="*/ 0 w 1823626"/>
                      <a:gd name="connsiteY2" fmla="*/ 2861960 h 2993253"/>
                      <a:gd name="connsiteX3" fmla="*/ 0 w 1823626"/>
                      <a:gd name="connsiteY3" fmla="*/ 131293 h 2993253"/>
                      <a:gd name="connsiteX4" fmla="*/ 131293 w 1823626"/>
                      <a:gd name="connsiteY4" fmla="*/ 0 h 2993253"/>
                      <a:gd name="connsiteX5" fmla="*/ 1685150 w 1823626"/>
                      <a:gd name="connsiteY5" fmla="*/ 0 h 2993253"/>
                      <a:gd name="connsiteX6" fmla="*/ 1816443 w 1823626"/>
                      <a:gd name="connsiteY6" fmla="*/ 131293 h 2993253"/>
                      <a:gd name="connsiteX7" fmla="*/ 1806540 w 1823626"/>
                      <a:gd name="connsiteY7" fmla="*/ 1552463 h 2993253"/>
                      <a:gd name="connsiteX8" fmla="*/ 1808378 w 1823626"/>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6540 w 1816443"/>
                      <a:gd name="connsiteY7" fmla="*/ 155246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7188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4943 w 1816443"/>
                      <a:gd name="connsiteY7" fmla="*/ 1551669 h 2993253"/>
                      <a:gd name="connsiteX8" fmla="*/ 1808378 w 1816443"/>
                      <a:gd name="connsiteY8" fmla="*/ 1590563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4943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817353"/>
                      <a:gd name="connsiteY0" fmla="*/ 2987563 h 2993253"/>
                      <a:gd name="connsiteX1" fmla="*/ 131293 w 1817353"/>
                      <a:gd name="connsiteY1" fmla="*/ 2993253 h 2993253"/>
                      <a:gd name="connsiteX2" fmla="*/ 0 w 1817353"/>
                      <a:gd name="connsiteY2" fmla="*/ 2861960 h 2993253"/>
                      <a:gd name="connsiteX3" fmla="*/ 0 w 1817353"/>
                      <a:gd name="connsiteY3" fmla="*/ 131293 h 2993253"/>
                      <a:gd name="connsiteX4" fmla="*/ 131293 w 1817353"/>
                      <a:gd name="connsiteY4" fmla="*/ 0 h 2993253"/>
                      <a:gd name="connsiteX5" fmla="*/ 1685150 w 1817353"/>
                      <a:gd name="connsiteY5" fmla="*/ 0 h 2993253"/>
                      <a:gd name="connsiteX6" fmla="*/ 1816443 w 1817353"/>
                      <a:gd name="connsiteY6" fmla="*/ 131293 h 2993253"/>
                      <a:gd name="connsiteX7" fmla="*/ 1816882 w 1817353"/>
                      <a:gd name="connsiteY7" fmla="*/ 1551669 h 2993253"/>
                      <a:gd name="connsiteX0" fmla="*/ 824128 w 1817353"/>
                      <a:gd name="connsiteY0" fmla="*/ 2995183 h 2995183"/>
                      <a:gd name="connsiteX1" fmla="*/ 131293 w 1817353"/>
                      <a:gd name="connsiteY1" fmla="*/ 2993253 h 2995183"/>
                      <a:gd name="connsiteX2" fmla="*/ 0 w 1817353"/>
                      <a:gd name="connsiteY2" fmla="*/ 2861960 h 2995183"/>
                      <a:gd name="connsiteX3" fmla="*/ 0 w 1817353"/>
                      <a:gd name="connsiteY3" fmla="*/ 131293 h 2995183"/>
                      <a:gd name="connsiteX4" fmla="*/ 131293 w 1817353"/>
                      <a:gd name="connsiteY4" fmla="*/ 0 h 2995183"/>
                      <a:gd name="connsiteX5" fmla="*/ 1685150 w 1817353"/>
                      <a:gd name="connsiteY5" fmla="*/ 0 h 2995183"/>
                      <a:gd name="connsiteX6" fmla="*/ 1816443 w 1817353"/>
                      <a:gd name="connsiteY6" fmla="*/ 131293 h 2995183"/>
                      <a:gd name="connsiteX7" fmla="*/ 1816882 w 1817353"/>
                      <a:gd name="connsiteY7" fmla="*/ 1551669 h 299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7353" h="2995183">
                        <a:moveTo>
                          <a:pt x="824128" y="2995183"/>
                        </a:moveTo>
                        <a:lnTo>
                          <a:pt x="131293" y="2993253"/>
                        </a:lnTo>
                        <a:cubicBezTo>
                          <a:pt x="58782" y="2993253"/>
                          <a:pt x="0" y="2934471"/>
                          <a:pt x="0" y="2861960"/>
                        </a:cubicBezTo>
                        <a:lnTo>
                          <a:pt x="0" y="131293"/>
                        </a:lnTo>
                        <a:cubicBezTo>
                          <a:pt x="0" y="58782"/>
                          <a:pt x="58782" y="0"/>
                          <a:pt x="131293" y="0"/>
                        </a:cubicBezTo>
                        <a:lnTo>
                          <a:pt x="1685150" y="0"/>
                        </a:lnTo>
                        <a:cubicBezTo>
                          <a:pt x="1757661" y="0"/>
                          <a:pt x="1816443" y="58782"/>
                          <a:pt x="1816443" y="131293"/>
                        </a:cubicBezTo>
                        <a:cubicBezTo>
                          <a:pt x="1814650" y="603958"/>
                          <a:pt x="1818675" y="1079004"/>
                          <a:pt x="1816882" y="1551669"/>
                        </a:cubicBezTo>
                      </a:path>
                    </a:pathLst>
                  </a:custGeom>
                  <a:solidFill>
                    <a:srgbClr val="8F2827"/>
                  </a:solidFill>
                  <a:ln w="6350">
                    <a:solidFill>
                      <a:srgbClr val="24C9DC"/>
                    </a:solidFill>
                    <a:headEnd type="ova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35CCA623-4B44-48BF-9A72-BB377A85F518}"/>
                      </a:ext>
                    </a:extLst>
                  </p:cNvPr>
                  <p:cNvSpPr/>
                  <p:nvPr/>
                </p:nvSpPr>
                <p:spPr>
                  <a:xfrm>
                    <a:off x="5583986" y="2361348"/>
                    <a:ext cx="1679486" cy="2785139"/>
                  </a:xfrm>
                  <a:prstGeom prst="roundRect">
                    <a:avLst>
                      <a:gd name="adj" fmla="val 7228"/>
                    </a:avLst>
                  </a:prstGeom>
                  <a:solidFill>
                    <a:srgbClr val="4E4F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D638BCA7-60BD-452E-AB71-EA102990F7A3}"/>
                      </a:ext>
                    </a:extLst>
                  </p:cNvPr>
                  <p:cNvSpPr/>
                  <p:nvPr/>
                </p:nvSpPr>
                <p:spPr>
                  <a:xfrm>
                    <a:off x="5654275" y="2410384"/>
                    <a:ext cx="1509317" cy="2604574"/>
                  </a:xfrm>
                  <a:prstGeom prst="roundRect">
                    <a:avLst>
                      <a:gd name="adj" fmla="val 7228"/>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sz="1100" dirty="0">
                      <a:latin typeface="Century Gothic" panose="020B0502020202020204" pitchFamily="34" charset="0"/>
                    </a:endParaRPr>
                  </a:p>
                </p:txBody>
              </p:sp>
            </p:grpSp>
            <p:sp>
              <p:nvSpPr>
                <p:cNvPr id="28" name="TextBox 27">
                  <a:extLst>
                    <a:ext uri="{FF2B5EF4-FFF2-40B4-BE49-F238E27FC236}">
                      <a16:creationId xmlns:a16="http://schemas.microsoft.com/office/drawing/2014/main" id="{407E49F8-016F-4024-86DB-F374E465541C}"/>
                    </a:ext>
                  </a:extLst>
                </p:cNvPr>
                <p:cNvSpPr txBox="1"/>
                <p:nvPr/>
              </p:nvSpPr>
              <p:spPr>
                <a:xfrm>
                  <a:off x="13747877" y="1677033"/>
                  <a:ext cx="2702901" cy="374191"/>
                </a:xfrm>
                <a:prstGeom prst="rect">
                  <a:avLst/>
                </a:prstGeom>
                <a:noFill/>
              </p:spPr>
              <p:txBody>
                <a:bodyPr wrap="square" rtlCol="0" anchor="ctr">
                  <a:spAutoFit/>
                </a:bodyPr>
                <a:lstStyle/>
                <a:p>
                  <a:pPr algn="ctr"/>
                  <a:r>
                    <a:rPr lang="en-US" b="1" dirty="0">
                      <a:solidFill>
                        <a:srgbClr val="990000"/>
                      </a:solidFill>
                      <a:ea typeface="Calibri"/>
                      <a:cs typeface="Calibri"/>
                      <a:sym typeface="Calibri"/>
                    </a:rPr>
                    <a:t>Enhance Communications</a:t>
                  </a:r>
                  <a:endParaRPr lang="en-US" sz="1400" b="1" dirty="0">
                    <a:solidFill>
                      <a:srgbClr val="990000"/>
                    </a:solidFill>
                    <a:latin typeface="Arial"/>
                    <a:ea typeface="Arial"/>
                    <a:cs typeface="Arial"/>
                    <a:sym typeface="Arial"/>
                  </a:endParaRPr>
                </a:p>
              </p:txBody>
            </p:sp>
          </p:grpSp>
          <p:sp>
            <p:nvSpPr>
              <p:cNvPr id="47" name="Rectangle: Rounded Corners 46">
                <a:extLst>
                  <a:ext uri="{FF2B5EF4-FFF2-40B4-BE49-F238E27FC236}">
                    <a16:creationId xmlns:a16="http://schemas.microsoft.com/office/drawing/2014/main" id="{2EEA1862-BD8F-4B5B-B12F-6AEBAD8C2321}"/>
                  </a:ext>
                </a:extLst>
              </p:cNvPr>
              <p:cNvSpPr/>
              <p:nvPr/>
            </p:nvSpPr>
            <p:spPr>
              <a:xfrm>
                <a:off x="6572004" y="2776964"/>
                <a:ext cx="1534383" cy="30203"/>
              </a:xfrm>
              <a:prstGeom prst="roundRect">
                <a:avLst>
                  <a:gd name="adj" fmla="val 7228"/>
                </a:avLst>
              </a:prstGeom>
              <a:solidFill>
                <a:schemeClr val="tx1">
                  <a:lumMod val="65000"/>
                  <a:lumOff val="3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grpSp>
        <p:grpSp>
          <p:nvGrpSpPr>
            <p:cNvPr id="23" name="Group 22">
              <a:extLst>
                <a:ext uri="{FF2B5EF4-FFF2-40B4-BE49-F238E27FC236}">
                  <a16:creationId xmlns:a16="http://schemas.microsoft.com/office/drawing/2014/main" id="{6E293E48-426B-4E56-8451-90655331E552}"/>
                </a:ext>
              </a:extLst>
            </p:cNvPr>
            <p:cNvGrpSpPr/>
            <p:nvPr/>
          </p:nvGrpSpPr>
          <p:grpSpPr>
            <a:xfrm>
              <a:off x="6578249" y="3182682"/>
              <a:ext cx="1124598" cy="1627312"/>
              <a:chOff x="6578249" y="3182682"/>
              <a:chExt cx="1124598" cy="1627312"/>
            </a:xfrm>
          </p:grpSpPr>
          <p:grpSp>
            <p:nvGrpSpPr>
              <p:cNvPr id="52" name="Group 51">
                <a:extLst>
                  <a:ext uri="{FF2B5EF4-FFF2-40B4-BE49-F238E27FC236}">
                    <a16:creationId xmlns:a16="http://schemas.microsoft.com/office/drawing/2014/main" id="{C877A174-F9FA-4673-A951-B4FDB70C5C62}"/>
                  </a:ext>
                </a:extLst>
              </p:cNvPr>
              <p:cNvGrpSpPr/>
              <p:nvPr/>
            </p:nvGrpSpPr>
            <p:grpSpPr>
              <a:xfrm>
                <a:off x="6578249" y="3182682"/>
                <a:ext cx="1124598" cy="1627312"/>
                <a:chOff x="6258285" y="2080657"/>
                <a:chExt cx="2276891" cy="2995183"/>
              </a:xfrm>
            </p:grpSpPr>
            <p:grpSp>
              <p:nvGrpSpPr>
                <p:cNvPr id="57" name="Group 56">
                  <a:extLst>
                    <a:ext uri="{FF2B5EF4-FFF2-40B4-BE49-F238E27FC236}">
                      <a16:creationId xmlns:a16="http://schemas.microsoft.com/office/drawing/2014/main" id="{697AB790-6743-4652-B05C-6DA692A16DF9}"/>
                    </a:ext>
                  </a:extLst>
                </p:cNvPr>
                <p:cNvGrpSpPr/>
                <p:nvPr/>
              </p:nvGrpSpPr>
              <p:grpSpPr>
                <a:xfrm>
                  <a:off x="6258285" y="2080657"/>
                  <a:ext cx="2276891" cy="2995183"/>
                  <a:chOff x="1284858" y="2276587"/>
                  <a:chExt cx="1853881" cy="2995183"/>
                </a:xfrm>
              </p:grpSpPr>
              <p:sp>
                <p:nvSpPr>
                  <p:cNvPr id="60" name="Rectangle: Rounded Corners 1">
                    <a:extLst>
                      <a:ext uri="{FF2B5EF4-FFF2-40B4-BE49-F238E27FC236}">
                        <a16:creationId xmlns:a16="http://schemas.microsoft.com/office/drawing/2014/main" id="{7D2482BE-CF7A-41F4-A72A-7A94C7A694B3}"/>
                      </a:ext>
                    </a:extLst>
                  </p:cNvPr>
                  <p:cNvSpPr/>
                  <p:nvPr/>
                </p:nvSpPr>
                <p:spPr>
                  <a:xfrm>
                    <a:off x="1284858" y="2276587"/>
                    <a:ext cx="1853881" cy="2995183"/>
                  </a:xfrm>
                  <a:custGeom>
                    <a:avLst/>
                    <a:gdLst>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16443 w 1816443"/>
                      <a:gd name="connsiteY4" fmla="*/ 2861960 h 2993253"/>
                      <a:gd name="connsiteX5" fmla="*/ 1685150 w 1816443"/>
                      <a:gd name="connsiteY5" fmla="*/ 2993253 h 2993253"/>
                      <a:gd name="connsiteX6" fmla="*/ 131293 w 1816443"/>
                      <a:gd name="connsiteY6" fmla="*/ 2993253 h 2993253"/>
                      <a:gd name="connsiteX7" fmla="*/ 0 w 1816443"/>
                      <a:gd name="connsiteY7" fmla="*/ 2861960 h 2993253"/>
                      <a:gd name="connsiteX8" fmla="*/ 0 w 1816443"/>
                      <a:gd name="connsiteY8" fmla="*/ 131293 h 2993253"/>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08378 w 1816443"/>
                      <a:gd name="connsiteY4" fmla="*/ 1590563 h 2993253"/>
                      <a:gd name="connsiteX5" fmla="*/ 1816443 w 1816443"/>
                      <a:gd name="connsiteY5" fmla="*/ 2861960 h 2993253"/>
                      <a:gd name="connsiteX6" fmla="*/ 1685150 w 1816443"/>
                      <a:gd name="connsiteY6" fmla="*/ 2993253 h 2993253"/>
                      <a:gd name="connsiteX7" fmla="*/ 131293 w 1816443"/>
                      <a:gd name="connsiteY7" fmla="*/ 2993253 h 2993253"/>
                      <a:gd name="connsiteX8" fmla="*/ 0 w 1816443"/>
                      <a:gd name="connsiteY8" fmla="*/ 2861960 h 2993253"/>
                      <a:gd name="connsiteX9" fmla="*/ 0 w 1816443"/>
                      <a:gd name="connsiteY9" fmla="*/ 131293 h 2993253"/>
                      <a:gd name="connsiteX0" fmla="*/ 1816443 w 1907883"/>
                      <a:gd name="connsiteY0" fmla="*/ 2861960 h 2993253"/>
                      <a:gd name="connsiteX1" fmla="*/ 1685150 w 1907883"/>
                      <a:gd name="connsiteY1" fmla="*/ 2993253 h 2993253"/>
                      <a:gd name="connsiteX2" fmla="*/ 131293 w 1907883"/>
                      <a:gd name="connsiteY2" fmla="*/ 2993253 h 2993253"/>
                      <a:gd name="connsiteX3" fmla="*/ 0 w 1907883"/>
                      <a:gd name="connsiteY3" fmla="*/ 2861960 h 2993253"/>
                      <a:gd name="connsiteX4" fmla="*/ 0 w 1907883"/>
                      <a:gd name="connsiteY4" fmla="*/ 131293 h 2993253"/>
                      <a:gd name="connsiteX5" fmla="*/ 131293 w 1907883"/>
                      <a:gd name="connsiteY5" fmla="*/ 0 h 2993253"/>
                      <a:gd name="connsiteX6" fmla="*/ 1685150 w 1907883"/>
                      <a:gd name="connsiteY6" fmla="*/ 0 h 2993253"/>
                      <a:gd name="connsiteX7" fmla="*/ 1816443 w 1907883"/>
                      <a:gd name="connsiteY7" fmla="*/ 131293 h 2993253"/>
                      <a:gd name="connsiteX8" fmla="*/ 1808378 w 1907883"/>
                      <a:gd name="connsiteY8" fmla="*/ 1590563 h 2993253"/>
                      <a:gd name="connsiteX9" fmla="*/ 1907883 w 1907883"/>
                      <a:gd name="connsiteY9" fmla="*/ 2953400 h 2993253"/>
                      <a:gd name="connsiteX0" fmla="*/ 1816443 w 1816443"/>
                      <a:gd name="connsiteY0" fmla="*/ 2861960 h 2993253"/>
                      <a:gd name="connsiteX1" fmla="*/ 1685150 w 1816443"/>
                      <a:gd name="connsiteY1" fmla="*/ 299325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1816443 w 1816443"/>
                      <a:gd name="connsiteY0" fmla="*/ 2861960 h 2993253"/>
                      <a:gd name="connsiteX1" fmla="*/ 1685150 w 1816443"/>
                      <a:gd name="connsiteY1" fmla="*/ 2993253 h 2993253"/>
                      <a:gd name="connsiteX2" fmla="*/ 824128 w 1816443"/>
                      <a:gd name="connsiteY2" fmla="*/ 2987563 h 2993253"/>
                      <a:gd name="connsiteX3" fmla="*/ 131293 w 1816443"/>
                      <a:gd name="connsiteY3" fmla="*/ 2993253 h 2993253"/>
                      <a:gd name="connsiteX4" fmla="*/ 0 w 1816443"/>
                      <a:gd name="connsiteY4" fmla="*/ 2861960 h 2993253"/>
                      <a:gd name="connsiteX5" fmla="*/ 0 w 1816443"/>
                      <a:gd name="connsiteY5" fmla="*/ 131293 h 2993253"/>
                      <a:gd name="connsiteX6" fmla="*/ 131293 w 1816443"/>
                      <a:gd name="connsiteY6" fmla="*/ 0 h 2993253"/>
                      <a:gd name="connsiteX7" fmla="*/ 1685150 w 1816443"/>
                      <a:gd name="connsiteY7" fmla="*/ 0 h 2993253"/>
                      <a:gd name="connsiteX8" fmla="*/ 1816443 w 1816443"/>
                      <a:gd name="connsiteY8" fmla="*/ 131293 h 2993253"/>
                      <a:gd name="connsiteX9" fmla="*/ 1808378 w 1816443"/>
                      <a:gd name="connsiteY9" fmla="*/ 1590563 h 2993253"/>
                      <a:gd name="connsiteX0" fmla="*/ 1685150 w 1816443"/>
                      <a:gd name="connsiteY0" fmla="*/ 2993253 h 2993253"/>
                      <a:gd name="connsiteX1" fmla="*/ 824128 w 1816443"/>
                      <a:gd name="connsiteY1" fmla="*/ 298756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8378 w 1816443"/>
                      <a:gd name="connsiteY7" fmla="*/ 1590563 h 2993253"/>
                      <a:gd name="connsiteX0" fmla="*/ 824128 w 1823626"/>
                      <a:gd name="connsiteY0" fmla="*/ 2987563 h 2993253"/>
                      <a:gd name="connsiteX1" fmla="*/ 131293 w 1823626"/>
                      <a:gd name="connsiteY1" fmla="*/ 2993253 h 2993253"/>
                      <a:gd name="connsiteX2" fmla="*/ 0 w 1823626"/>
                      <a:gd name="connsiteY2" fmla="*/ 2861960 h 2993253"/>
                      <a:gd name="connsiteX3" fmla="*/ 0 w 1823626"/>
                      <a:gd name="connsiteY3" fmla="*/ 131293 h 2993253"/>
                      <a:gd name="connsiteX4" fmla="*/ 131293 w 1823626"/>
                      <a:gd name="connsiteY4" fmla="*/ 0 h 2993253"/>
                      <a:gd name="connsiteX5" fmla="*/ 1685150 w 1823626"/>
                      <a:gd name="connsiteY5" fmla="*/ 0 h 2993253"/>
                      <a:gd name="connsiteX6" fmla="*/ 1816443 w 1823626"/>
                      <a:gd name="connsiteY6" fmla="*/ 131293 h 2993253"/>
                      <a:gd name="connsiteX7" fmla="*/ 1806540 w 1823626"/>
                      <a:gd name="connsiteY7" fmla="*/ 1552463 h 2993253"/>
                      <a:gd name="connsiteX8" fmla="*/ 1808378 w 1823626"/>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6540 w 1816443"/>
                      <a:gd name="connsiteY7" fmla="*/ 155246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7188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4943 w 1816443"/>
                      <a:gd name="connsiteY7" fmla="*/ 1551669 h 2993253"/>
                      <a:gd name="connsiteX8" fmla="*/ 1808378 w 1816443"/>
                      <a:gd name="connsiteY8" fmla="*/ 1590563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4943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817353"/>
                      <a:gd name="connsiteY0" fmla="*/ 2987563 h 2993253"/>
                      <a:gd name="connsiteX1" fmla="*/ 131293 w 1817353"/>
                      <a:gd name="connsiteY1" fmla="*/ 2993253 h 2993253"/>
                      <a:gd name="connsiteX2" fmla="*/ 0 w 1817353"/>
                      <a:gd name="connsiteY2" fmla="*/ 2861960 h 2993253"/>
                      <a:gd name="connsiteX3" fmla="*/ 0 w 1817353"/>
                      <a:gd name="connsiteY3" fmla="*/ 131293 h 2993253"/>
                      <a:gd name="connsiteX4" fmla="*/ 131293 w 1817353"/>
                      <a:gd name="connsiteY4" fmla="*/ 0 h 2993253"/>
                      <a:gd name="connsiteX5" fmla="*/ 1685150 w 1817353"/>
                      <a:gd name="connsiteY5" fmla="*/ 0 h 2993253"/>
                      <a:gd name="connsiteX6" fmla="*/ 1816443 w 1817353"/>
                      <a:gd name="connsiteY6" fmla="*/ 131293 h 2993253"/>
                      <a:gd name="connsiteX7" fmla="*/ 1816882 w 1817353"/>
                      <a:gd name="connsiteY7" fmla="*/ 1551669 h 2993253"/>
                      <a:gd name="connsiteX0" fmla="*/ 824128 w 1817353"/>
                      <a:gd name="connsiteY0" fmla="*/ 2995183 h 2995183"/>
                      <a:gd name="connsiteX1" fmla="*/ 131293 w 1817353"/>
                      <a:gd name="connsiteY1" fmla="*/ 2993253 h 2995183"/>
                      <a:gd name="connsiteX2" fmla="*/ 0 w 1817353"/>
                      <a:gd name="connsiteY2" fmla="*/ 2861960 h 2995183"/>
                      <a:gd name="connsiteX3" fmla="*/ 0 w 1817353"/>
                      <a:gd name="connsiteY3" fmla="*/ 131293 h 2995183"/>
                      <a:gd name="connsiteX4" fmla="*/ 131293 w 1817353"/>
                      <a:gd name="connsiteY4" fmla="*/ 0 h 2995183"/>
                      <a:gd name="connsiteX5" fmla="*/ 1685150 w 1817353"/>
                      <a:gd name="connsiteY5" fmla="*/ 0 h 2995183"/>
                      <a:gd name="connsiteX6" fmla="*/ 1816443 w 1817353"/>
                      <a:gd name="connsiteY6" fmla="*/ 131293 h 2995183"/>
                      <a:gd name="connsiteX7" fmla="*/ 1816882 w 1817353"/>
                      <a:gd name="connsiteY7" fmla="*/ 1551669 h 299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7353" h="2995183">
                        <a:moveTo>
                          <a:pt x="824128" y="2995183"/>
                        </a:moveTo>
                        <a:lnTo>
                          <a:pt x="131293" y="2993253"/>
                        </a:lnTo>
                        <a:cubicBezTo>
                          <a:pt x="58782" y="2993253"/>
                          <a:pt x="0" y="2934471"/>
                          <a:pt x="0" y="2861960"/>
                        </a:cubicBezTo>
                        <a:lnTo>
                          <a:pt x="0" y="131293"/>
                        </a:lnTo>
                        <a:cubicBezTo>
                          <a:pt x="0" y="58782"/>
                          <a:pt x="58782" y="0"/>
                          <a:pt x="131293" y="0"/>
                        </a:cubicBezTo>
                        <a:lnTo>
                          <a:pt x="1685150" y="0"/>
                        </a:lnTo>
                        <a:cubicBezTo>
                          <a:pt x="1757661" y="0"/>
                          <a:pt x="1816443" y="58782"/>
                          <a:pt x="1816443" y="131293"/>
                        </a:cubicBezTo>
                        <a:cubicBezTo>
                          <a:pt x="1814650" y="603958"/>
                          <a:pt x="1818675" y="1079004"/>
                          <a:pt x="1816882" y="1551669"/>
                        </a:cubicBezTo>
                      </a:path>
                    </a:pathLst>
                  </a:custGeom>
                  <a:solidFill>
                    <a:srgbClr val="4E4F4F"/>
                  </a:solidFill>
                  <a:ln w="6350">
                    <a:solidFill>
                      <a:srgbClr val="1B9099"/>
                    </a:solidFill>
                    <a:headEnd type="ova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9B88225E-ADFE-4F6E-9202-C342D839A514}"/>
                      </a:ext>
                    </a:extLst>
                  </p:cNvPr>
                  <p:cNvSpPr/>
                  <p:nvPr/>
                </p:nvSpPr>
                <p:spPr>
                  <a:xfrm>
                    <a:off x="1371600" y="2380644"/>
                    <a:ext cx="1679486" cy="2785139"/>
                  </a:xfrm>
                  <a:prstGeom prst="roundRect">
                    <a:avLst>
                      <a:gd name="adj" fmla="val 7228"/>
                    </a:avLst>
                  </a:prstGeom>
                  <a:solidFill>
                    <a:srgbClr val="8F28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B553D080-859F-4641-8362-551CF508EB15}"/>
                      </a:ext>
                    </a:extLst>
                  </p:cNvPr>
                  <p:cNvSpPr/>
                  <p:nvPr/>
                </p:nvSpPr>
                <p:spPr>
                  <a:xfrm>
                    <a:off x="1456684" y="2470925"/>
                    <a:ext cx="1509316" cy="2604574"/>
                  </a:xfrm>
                  <a:prstGeom prst="roundRect">
                    <a:avLst>
                      <a:gd name="adj" fmla="val 7228"/>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sz="1100" dirty="0">
                      <a:latin typeface="Century Gothic" panose="020B0502020202020204" pitchFamily="34" charset="0"/>
                    </a:endParaRPr>
                  </a:p>
                </p:txBody>
              </p:sp>
            </p:grpSp>
            <p:sp>
              <p:nvSpPr>
                <p:cNvPr id="56" name="Rectangle: Rounded Corners 55">
                  <a:extLst>
                    <a:ext uri="{FF2B5EF4-FFF2-40B4-BE49-F238E27FC236}">
                      <a16:creationId xmlns:a16="http://schemas.microsoft.com/office/drawing/2014/main" id="{A9306FC3-57A1-4F18-B95C-F77BAC190134}"/>
                    </a:ext>
                  </a:extLst>
                </p:cNvPr>
                <p:cNvSpPr/>
                <p:nvPr/>
              </p:nvSpPr>
              <p:spPr>
                <a:xfrm>
                  <a:off x="6612230" y="2797507"/>
                  <a:ext cx="1534383" cy="30203"/>
                </a:xfrm>
                <a:prstGeom prst="roundRect">
                  <a:avLst>
                    <a:gd name="adj" fmla="val 7228"/>
                  </a:avLst>
                </a:prstGeom>
                <a:solidFill>
                  <a:schemeClr val="tx1">
                    <a:lumMod val="65000"/>
                    <a:lumOff val="3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grpSp>
          <p:sp>
            <p:nvSpPr>
              <p:cNvPr id="180" name="Freeform: Shape 179">
                <a:extLst>
                  <a:ext uri="{FF2B5EF4-FFF2-40B4-BE49-F238E27FC236}">
                    <a16:creationId xmlns:a16="http://schemas.microsoft.com/office/drawing/2014/main" id="{756E89FB-B695-469D-A78E-78C32BE74826}"/>
                  </a:ext>
                </a:extLst>
              </p:cNvPr>
              <p:cNvSpPr/>
              <p:nvPr/>
            </p:nvSpPr>
            <p:spPr>
              <a:xfrm>
                <a:off x="7012640" y="3304056"/>
                <a:ext cx="290383" cy="273348"/>
              </a:xfrm>
              <a:custGeom>
                <a:avLst/>
                <a:gdLst>
                  <a:gd name="connsiteX0" fmla="*/ 65895 w 208666"/>
                  <a:gd name="connsiteY0" fmla="*/ 215561 h 302015"/>
                  <a:gd name="connsiteX1" fmla="*/ 142772 w 208666"/>
                  <a:gd name="connsiteY1" fmla="*/ 215561 h 302015"/>
                  <a:gd name="connsiteX2" fmla="*/ 142772 w 208666"/>
                  <a:gd name="connsiteY2" fmla="*/ 302015 h 302015"/>
                  <a:gd name="connsiteX3" fmla="*/ 107628 w 208666"/>
                  <a:gd name="connsiteY3" fmla="*/ 275657 h 302015"/>
                  <a:gd name="connsiteX4" fmla="*/ 101039 w 208666"/>
                  <a:gd name="connsiteY4" fmla="*/ 275657 h 302015"/>
                  <a:gd name="connsiteX5" fmla="*/ 65895 w 208666"/>
                  <a:gd name="connsiteY5" fmla="*/ 302015 h 302015"/>
                  <a:gd name="connsiteX6" fmla="*/ 104333 w 208666"/>
                  <a:gd name="connsiteY6" fmla="*/ 106276 h 302015"/>
                  <a:gd name="connsiteX7" fmla="*/ 112959 w 208666"/>
                  <a:gd name="connsiteY7" fmla="*/ 124600 h 302015"/>
                  <a:gd name="connsiteX8" fmla="*/ 117100 w 208666"/>
                  <a:gd name="connsiteY8" fmla="*/ 127697 h 302015"/>
                  <a:gd name="connsiteX9" fmla="*/ 136868 w 208666"/>
                  <a:gd name="connsiteY9" fmla="*/ 130723 h 302015"/>
                  <a:gd name="connsiteX10" fmla="*/ 122366 w 208666"/>
                  <a:gd name="connsiteY10" fmla="*/ 145587 h 302015"/>
                  <a:gd name="connsiteX11" fmla="*/ 120878 w 208666"/>
                  <a:gd name="connsiteY11" fmla="*/ 150304 h 302015"/>
                  <a:gd name="connsiteX12" fmla="*/ 124244 w 208666"/>
                  <a:gd name="connsiteY12" fmla="*/ 170935 h 302015"/>
                  <a:gd name="connsiteX13" fmla="*/ 106991 w 208666"/>
                  <a:gd name="connsiteY13" fmla="*/ 161397 h 302015"/>
                  <a:gd name="connsiteX14" fmla="*/ 101697 w 208666"/>
                  <a:gd name="connsiteY14" fmla="*/ 161397 h 302015"/>
                  <a:gd name="connsiteX15" fmla="*/ 84444 w 208666"/>
                  <a:gd name="connsiteY15" fmla="*/ 170935 h 302015"/>
                  <a:gd name="connsiteX16" fmla="*/ 87810 w 208666"/>
                  <a:gd name="connsiteY16" fmla="*/ 150304 h 302015"/>
                  <a:gd name="connsiteX17" fmla="*/ 86322 w 208666"/>
                  <a:gd name="connsiteY17" fmla="*/ 145587 h 302015"/>
                  <a:gd name="connsiteX18" fmla="*/ 71819 w 208666"/>
                  <a:gd name="connsiteY18" fmla="*/ 130723 h 302015"/>
                  <a:gd name="connsiteX19" fmla="*/ 91588 w 208666"/>
                  <a:gd name="connsiteY19" fmla="*/ 127697 h 302015"/>
                  <a:gd name="connsiteX20" fmla="*/ 95728 w 208666"/>
                  <a:gd name="connsiteY20" fmla="*/ 124600 h 302015"/>
                  <a:gd name="connsiteX21" fmla="*/ 104360 w 208666"/>
                  <a:gd name="connsiteY21" fmla="*/ 87861 h 302015"/>
                  <a:gd name="connsiteX22" fmla="*/ 99391 w 208666"/>
                  <a:gd name="connsiteY22" fmla="*/ 91016 h 302015"/>
                  <a:gd name="connsiteX23" fmla="*/ 87030 w 208666"/>
                  <a:gd name="connsiteY23" fmla="*/ 117281 h 302015"/>
                  <a:gd name="connsiteX24" fmla="*/ 59574 w 208666"/>
                  <a:gd name="connsiteY24" fmla="*/ 121482 h 302015"/>
                  <a:gd name="connsiteX25" fmla="*/ 55195 w 208666"/>
                  <a:gd name="connsiteY25" fmla="*/ 125166 h 302015"/>
                  <a:gd name="connsiteX26" fmla="*/ 56471 w 208666"/>
                  <a:gd name="connsiteY26" fmla="*/ 130745 h 302015"/>
                  <a:gd name="connsiteX27" fmla="*/ 76503 w 208666"/>
                  <a:gd name="connsiteY27" fmla="*/ 151271 h 302015"/>
                  <a:gd name="connsiteX28" fmla="*/ 71764 w 208666"/>
                  <a:gd name="connsiteY28" fmla="*/ 180325 h 302015"/>
                  <a:gd name="connsiteX29" fmla="*/ 74021 w 208666"/>
                  <a:gd name="connsiteY29" fmla="*/ 185695 h 302015"/>
                  <a:gd name="connsiteX30" fmla="*/ 79842 w 208666"/>
                  <a:gd name="connsiteY30" fmla="*/ 186014 h 302015"/>
                  <a:gd name="connsiteX31" fmla="*/ 104333 w 208666"/>
                  <a:gd name="connsiteY31" fmla="*/ 172473 h 302015"/>
                  <a:gd name="connsiteX32" fmla="*/ 128851 w 208666"/>
                  <a:gd name="connsiteY32" fmla="*/ 186014 h 302015"/>
                  <a:gd name="connsiteX33" fmla="*/ 134671 w 208666"/>
                  <a:gd name="connsiteY33" fmla="*/ 185698 h 302015"/>
                  <a:gd name="connsiteX34" fmla="*/ 136928 w 208666"/>
                  <a:gd name="connsiteY34" fmla="*/ 180325 h 302015"/>
                  <a:gd name="connsiteX35" fmla="*/ 132189 w 208666"/>
                  <a:gd name="connsiteY35" fmla="*/ 151271 h 302015"/>
                  <a:gd name="connsiteX36" fmla="*/ 152222 w 208666"/>
                  <a:gd name="connsiteY36" fmla="*/ 130745 h 302015"/>
                  <a:gd name="connsiteX37" fmla="*/ 153498 w 208666"/>
                  <a:gd name="connsiteY37" fmla="*/ 125166 h 302015"/>
                  <a:gd name="connsiteX38" fmla="*/ 149119 w 208666"/>
                  <a:gd name="connsiteY38" fmla="*/ 121482 h 302015"/>
                  <a:gd name="connsiteX39" fmla="*/ 121663 w 208666"/>
                  <a:gd name="connsiteY39" fmla="*/ 117281 h 302015"/>
                  <a:gd name="connsiteX40" fmla="*/ 109330 w 208666"/>
                  <a:gd name="connsiteY40" fmla="*/ 91016 h 302015"/>
                  <a:gd name="connsiteX41" fmla="*/ 104360 w 208666"/>
                  <a:gd name="connsiteY41" fmla="*/ 87861 h 302015"/>
                  <a:gd name="connsiteX42" fmla="*/ 104333 w 208666"/>
                  <a:gd name="connsiteY42" fmla="*/ 71385 h 302015"/>
                  <a:gd name="connsiteX43" fmla="*/ 175718 w 208666"/>
                  <a:gd name="connsiteY43" fmla="*/ 142771 h 302015"/>
                  <a:gd name="connsiteX44" fmla="*/ 104333 w 208666"/>
                  <a:gd name="connsiteY44" fmla="*/ 214156 h 302015"/>
                  <a:gd name="connsiteX45" fmla="*/ 32947 w 208666"/>
                  <a:gd name="connsiteY45" fmla="*/ 142771 h 302015"/>
                  <a:gd name="connsiteX46" fmla="*/ 104333 w 208666"/>
                  <a:gd name="connsiteY46" fmla="*/ 71385 h 302015"/>
                  <a:gd name="connsiteX47" fmla="*/ 32947 w 208666"/>
                  <a:gd name="connsiteY47" fmla="*/ 7764 h 302015"/>
                  <a:gd name="connsiteX48" fmla="*/ 32947 w 208666"/>
                  <a:gd name="connsiteY48" fmla="*/ 27456 h 302015"/>
                  <a:gd name="connsiteX49" fmla="*/ 27456 w 208666"/>
                  <a:gd name="connsiteY49" fmla="*/ 32947 h 302015"/>
                  <a:gd name="connsiteX50" fmla="*/ 7764 w 208666"/>
                  <a:gd name="connsiteY50" fmla="*/ 32947 h 302015"/>
                  <a:gd name="connsiteX51" fmla="*/ 43930 w 208666"/>
                  <a:gd name="connsiteY51" fmla="*/ 0 h 302015"/>
                  <a:gd name="connsiteX52" fmla="*/ 203175 w 208666"/>
                  <a:gd name="connsiteY52" fmla="*/ 0 h 302015"/>
                  <a:gd name="connsiteX53" fmla="*/ 208666 w 208666"/>
                  <a:gd name="connsiteY53" fmla="*/ 5491 h 302015"/>
                  <a:gd name="connsiteX54" fmla="*/ 208666 w 208666"/>
                  <a:gd name="connsiteY54" fmla="*/ 263577 h 302015"/>
                  <a:gd name="connsiteX55" fmla="*/ 197684 w 208666"/>
                  <a:gd name="connsiteY55" fmla="*/ 274559 h 302015"/>
                  <a:gd name="connsiteX56" fmla="*/ 153754 w 208666"/>
                  <a:gd name="connsiteY56" fmla="*/ 274559 h 302015"/>
                  <a:gd name="connsiteX57" fmla="*/ 153754 w 208666"/>
                  <a:gd name="connsiteY57" fmla="*/ 208511 h 302015"/>
                  <a:gd name="connsiteX58" fmla="*/ 182475 w 208666"/>
                  <a:gd name="connsiteY58" fmla="*/ 116570 h 302015"/>
                  <a:gd name="connsiteX59" fmla="*/ 104333 w 208666"/>
                  <a:gd name="connsiteY59" fmla="*/ 60249 h 302015"/>
                  <a:gd name="connsiteX60" fmla="*/ 26192 w 208666"/>
                  <a:gd name="connsiteY60" fmla="*/ 116570 h 302015"/>
                  <a:gd name="connsiteX61" fmla="*/ 54912 w 208666"/>
                  <a:gd name="connsiteY61" fmla="*/ 208511 h 302015"/>
                  <a:gd name="connsiteX62" fmla="*/ 54912 w 208666"/>
                  <a:gd name="connsiteY62" fmla="*/ 274559 h 302015"/>
                  <a:gd name="connsiteX63" fmla="*/ 10983 w 208666"/>
                  <a:gd name="connsiteY63" fmla="*/ 274559 h 302015"/>
                  <a:gd name="connsiteX64" fmla="*/ 0 w 208666"/>
                  <a:gd name="connsiteY64" fmla="*/ 263577 h 302015"/>
                  <a:gd name="connsiteX65" fmla="*/ 0 w 208666"/>
                  <a:gd name="connsiteY65" fmla="*/ 43930 h 302015"/>
                  <a:gd name="connsiteX66" fmla="*/ 27456 w 208666"/>
                  <a:gd name="connsiteY66" fmla="*/ 43930 h 302015"/>
                  <a:gd name="connsiteX67" fmla="*/ 43930 w 208666"/>
                  <a:gd name="connsiteY67" fmla="*/ 27456 h 30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08666" h="302015">
                    <a:moveTo>
                      <a:pt x="65895" y="215561"/>
                    </a:moveTo>
                    <a:cubicBezTo>
                      <a:pt x="89930" y="228330"/>
                      <a:pt x="118737" y="228330"/>
                      <a:pt x="142772" y="215561"/>
                    </a:cubicBezTo>
                    <a:lnTo>
                      <a:pt x="142772" y="302015"/>
                    </a:lnTo>
                    <a:lnTo>
                      <a:pt x="107628" y="275657"/>
                    </a:lnTo>
                    <a:cubicBezTo>
                      <a:pt x="105676" y="274192"/>
                      <a:pt x="102992" y="274192"/>
                      <a:pt x="101039" y="275657"/>
                    </a:cubicBezTo>
                    <a:lnTo>
                      <a:pt x="65895" y="302015"/>
                    </a:lnTo>
                    <a:close/>
                    <a:moveTo>
                      <a:pt x="104333" y="106276"/>
                    </a:moveTo>
                    <a:lnTo>
                      <a:pt x="112959" y="124600"/>
                    </a:lnTo>
                    <a:cubicBezTo>
                      <a:pt x="113737" y="126258"/>
                      <a:pt x="115290" y="127420"/>
                      <a:pt x="117100" y="127697"/>
                    </a:cubicBezTo>
                    <a:lnTo>
                      <a:pt x="136868" y="130723"/>
                    </a:lnTo>
                    <a:lnTo>
                      <a:pt x="122366" y="145587"/>
                    </a:lnTo>
                    <a:cubicBezTo>
                      <a:pt x="121150" y="146835"/>
                      <a:pt x="120598" y="148585"/>
                      <a:pt x="120878" y="150304"/>
                    </a:cubicBezTo>
                    <a:lnTo>
                      <a:pt x="124244" y="170935"/>
                    </a:lnTo>
                    <a:lnTo>
                      <a:pt x="106991" y="161397"/>
                    </a:lnTo>
                    <a:lnTo>
                      <a:pt x="101697" y="161397"/>
                    </a:lnTo>
                    <a:lnTo>
                      <a:pt x="84444" y="170935"/>
                    </a:lnTo>
                    <a:lnTo>
                      <a:pt x="87810" y="150304"/>
                    </a:lnTo>
                    <a:cubicBezTo>
                      <a:pt x="88090" y="148585"/>
                      <a:pt x="87538" y="146835"/>
                      <a:pt x="86322" y="145587"/>
                    </a:cubicBezTo>
                    <a:lnTo>
                      <a:pt x="71819" y="130723"/>
                    </a:lnTo>
                    <a:lnTo>
                      <a:pt x="91588" y="127697"/>
                    </a:lnTo>
                    <a:cubicBezTo>
                      <a:pt x="93398" y="127420"/>
                      <a:pt x="94950" y="126258"/>
                      <a:pt x="95728" y="124600"/>
                    </a:cubicBezTo>
                    <a:close/>
                    <a:moveTo>
                      <a:pt x="104360" y="87861"/>
                    </a:moveTo>
                    <a:cubicBezTo>
                      <a:pt x="102233" y="87861"/>
                      <a:pt x="100296" y="89090"/>
                      <a:pt x="99391" y="91016"/>
                    </a:cubicBezTo>
                    <a:lnTo>
                      <a:pt x="87030" y="117281"/>
                    </a:lnTo>
                    <a:lnTo>
                      <a:pt x="59574" y="121482"/>
                    </a:lnTo>
                    <a:cubicBezTo>
                      <a:pt x="57539" y="121792"/>
                      <a:pt x="55848" y="123214"/>
                      <a:pt x="55195" y="125166"/>
                    </a:cubicBezTo>
                    <a:cubicBezTo>
                      <a:pt x="54541" y="127118"/>
                      <a:pt x="55034" y="129272"/>
                      <a:pt x="56471" y="130745"/>
                    </a:cubicBezTo>
                    <a:lnTo>
                      <a:pt x="76503" y="151271"/>
                    </a:lnTo>
                    <a:lnTo>
                      <a:pt x="71764" y="180325"/>
                    </a:lnTo>
                    <a:cubicBezTo>
                      <a:pt x="71427" y="182400"/>
                      <a:pt x="72303" y="184485"/>
                      <a:pt x="74021" y="185695"/>
                    </a:cubicBezTo>
                    <a:cubicBezTo>
                      <a:pt x="75740" y="186908"/>
                      <a:pt x="78001" y="187031"/>
                      <a:pt x="79842" y="186014"/>
                    </a:cubicBezTo>
                    <a:lnTo>
                      <a:pt x="104333" y="172473"/>
                    </a:lnTo>
                    <a:lnTo>
                      <a:pt x="128851" y="186014"/>
                    </a:lnTo>
                    <a:cubicBezTo>
                      <a:pt x="130691" y="187032"/>
                      <a:pt x="132951" y="186910"/>
                      <a:pt x="134671" y="185698"/>
                    </a:cubicBezTo>
                    <a:cubicBezTo>
                      <a:pt x="136390" y="184487"/>
                      <a:pt x="137267" y="182401"/>
                      <a:pt x="136928" y="180325"/>
                    </a:cubicBezTo>
                    <a:lnTo>
                      <a:pt x="132189" y="151271"/>
                    </a:lnTo>
                    <a:lnTo>
                      <a:pt x="152222" y="130745"/>
                    </a:lnTo>
                    <a:cubicBezTo>
                      <a:pt x="153659" y="129272"/>
                      <a:pt x="154152" y="127118"/>
                      <a:pt x="153498" y="125166"/>
                    </a:cubicBezTo>
                    <a:cubicBezTo>
                      <a:pt x="152845" y="123214"/>
                      <a:pt x="151154" y="121792"/>
                      <a:pt x="149119" y="121482"/>
                    </a:cubicBezTo>
                    <a:lnTo>
                      <a:pt x="121663" y="117281"/>
                    </a:lnTo>
                    <a:lnTo>
                      <a:pt x="109330" y="91016"/>
                    </a:lnTo>
                    <a:cubicBezTo>
                      <a:pt x="108424" y="89090"/>
                      <a:pt x="106488" y="87861"/>
                      <a:pt x="104360" y="87861"/>
                    </a:cubicBezTo>
                    <a:close/>
                    <a:moveTo>
                      <a:pt x="104333" y="71385"/>
                    </a:moveTo>
                    <a:cubicBezTo>
                      <a:pt x="143758" y="71385"/>
                      <a:pt x="175718" y="103345"/>
                      <a:pt x="175718" y="142771"/>
                    </a:cubicBezTo>
                    <a:cubicBezTo>
                      <a:pt x="175673" y="182177"/>
                      <a:pt x="143739" y="214111"/>
                      <a:pt x="104333" y="214156"/>
                    </a:cubicBezTo>
                    <a:cubicBezTo>
                      <a:pt x="64907" y="214156"/>
                      <a:pt x="32947" y="182196"/>
                      <a:pt x="32947" y="142771"/>
                    </a:cubicBezTo>
                    <a:cubicBezTo>
                      <a:pt x="32947" y="103345"/>
                      <a:pt x="64907" y="71385"/>
                      <a:pt x="104333" y="71385"/>
                    </a:cubicBezTo>
                    <a:close/>
                    <a:moveTo>
                      <a:pt x="32947" y="7764"/>
                    </a:moveTo>
                    <a:lnTo>
                      <a:pt x="32947" y="27456"/>
                    </a:lnTo>
                    <a:cubicBezTo>
                      <a:pt x="32947" y="30488"/>
                      <a:pt x="30488" y="32947"/>
                      <a:pt x="27456" y="32947"/>
                    </a:cubicBezTo>
                    <a:lnTo>
                      <a:pt x="7764" y="32947"/>
                    </a:lnTo>
                    <a:close/>
                    <a:moveTo>
                      <a:pt x="43930" y="0"/>
                    </a:moveTo>
                    <a:lnTo>
                      <a:pt x="203175" y="0"/>
                    </a:lnTo>
                    <a:cubicBezTo>
                      <a:pt x="206208" y="0"/>
                      <a:pt x="208666" y="2458"/>
                      <a:pt x="208666" y="5491"/>
                    </a:cubicBezTo>
                    <a:lnTo>
                      <a:pt x="208666" y="263577"/>
                    </a:lnTo>
                    <a:cubicBezTo>
                      <a:pt x="208666" y="269642"/>
                      <a:pt x="203749" y="274559"/>
                      <a:pt x="197684" y="274559"/>
                    </a:cubicBezTo>
                    <a:lnTo>
                      <a:pt x="153754" y="274559"/>
                    </a:lnTo>
                    <a:lnTo>
                      <a:pt x="153754" y="208511"/>
                    </a:lnTo>
                    <a:cubicBezTo>
                      <a:pt x="182118" y="187239"/>
                      <a:pt x="193686" y="150204"/>
                      <a:pt x="182475" y="116570"/>
                    </a:cubicBezTo>
                    <a:cubicBezTo>
                      <a:pt x="171263" y="82936"/>
                      <a:pt x="139787" y="60249"/>
                      <a:pt x="104333" y="60249"/>
                    </a:cubicBezTo>
                    <a:cubicBezTo>
                      <a:pt x="68879" y="60249"/>
                      <a:pt x="37403" y="82936"/>
                      <a:pt x="26192" y="116570"/>
                    </a:cubicBezTo>
                    <a:cubicBezTo>
                      <a:pt x="14981" y="150204"/>
                      <a:pt x="26549" y="187239"/>
                      <a:pt x="54912" y="208511"/>
                    </a:cubicBezTo>
                    <a:lnTo>
                      <a:pt x="54912" y="274559"/>
                    </a:lnTo>
                    <a:lnTo>
                      <a:pt x="10983" y="274559"/>
                    </a:lnTo>
                    <a:cubicBezTo>
                      <a:pt x="4917" y="274559"/>
                      <a:pt x="0" y="269642"/>
                      <a:pt x="0" y="263577"/>
                    </a:cubicBezTo>
                    <a:lnTo>
                      <a:pt x="0" y="43930"/>
                    </a:lnTo>
                    <a:lnTo>
                      <a:pt x="27456" y="43930"/>
                    </a:lnTo>
                    <a:cubicBezTo>
                      <a:pt x="36554" y="43930"/>
                      <a:pt x="43930" y="36554"/>
                      <a:pt x="43930" y="27456"/>
                    </a:cubicBezTo>
                    <a:close/>
                  </a:path>
                </a:pathLst>
              </a:custGeom>
              <a:solidFill>
                <a:srgbClr val="1B9099"/>
              </a:solidFill>
              <a:ln w="9525" cap="flat">
                <a:noFill/>
                <a:prstDash val="solid"/>
                <a:miter/>
              </a:ln>
            </p:spPr>
            <p:txBody>
              <a:bodyPr wrap="square" rtlCol="0" anchor="ctr">
                <a:noAutofit/>
              </a:bodyPr>
              <a:lstStyle/>
              <a:p>
                <a:pPr defTabSz="685800"/>
                <a:endParaRPr lang="en-IN" sz="1600" dirty="0">
                  <a:solidFill>
                    <a:prstClr val="black"/>
                  </a:solidFill>
                  <a:latin typeface="Spantaran" panose="020B0604020202020204"/>
                </a:endParaRPr>
              </a:p>
            </p:txBody>
          </p:sp>
        </p:grpSp>
        <p:grpSp>
          <p:nvGrpSpPr>
            <p:cNvPr id="35" name="Group 34">
              <a:extLst>
                <a:ext uri="{FF2B5EF4-FFF2-40B4-BE49-F238E27FC236}">
                  <a16:creationId xmlns:a16="http://schemas.microsoft.com/office/drawing/2014/main" id="{5AD104E6-05F2-4B52-A404-6B2A8B142A2A}"/>
                </a:ext>
              </a:extLst>
            </p:cNvPr>
            <p:cNvGrpSpPr/>
            <p:nvPr/>
          </p:nvGrpSpPr>
          <p:grpSpPr>
            <a:xfrm>
              <a:off x="51019" y="2976240"/>
              <a:ext cx="6131026" cy="1847184"/>
              <a:chOff x="51019" y="2976240"/>
              <a:chExt cx="6131026" cy="1847184"/>
            </a:xfrm>
          </p:grpSpPr>
          <p:grpSp>
            <p:nvGrpSpPr>
              <p:cNvPr id="63" name="Group 62">
                <a:extLst>
                  <a:ext uri="{FF2B5EF4-FFF2-40B4-BE49-F238E27FC236}">
                    <a16:creationId xmlns:a16="http://schemas.microsoft.com/office/drawing/2014/main" id="{663CCA98-ACBF-48ED-9465-F394F8456C27}"/>
                  </a:ext>
                </a:extLst>
              </p:cNvPr>
              <p:cNvGrpSpPr/>
              <p:nvPr/>
            </p:nvGrpSpPr>
            <p:grpSpPr>
              <a:xfrm>
                <a:off x="51019" y="2976240"/>
                <a:ext cx="6131026" cy="1847184"/>
                <a:chOff x="-7155951" y="1699726"/>
                <a:chExt cx="12413035" cy="3399872"/>
              </a:xfrm>
            </p:grpSpPr>
            <p:grpSp>
              <p:nvGrpSpPr>
                <p:cNvPr id="66" name="Group 65">
                  <a:extLst>
                    <a:ext uri="{FF2B5EF4-FFF2-40B4-BE49-F238E27FC236}">
                      <a16:creationId xmlns:a16="http://schemas.microsoft.com/office/drawing/2014/main" id="{38B327E4-763C-48EB-A989-26AFB8375CB5}"/>
                    </a:ext>
                  </a:extLst>
                </p:cNvPr>
                <p:cNvGrpSpPr/>
                <p:nvPr/>
              </p:nvGrpSpPr>
              <p:grpSpPr>
                <a:xfrm>
                  <a:off x="-7155951" y="1699726"/>
                  <a:ext cx="2483824" cy="3399872"/>
                  <a:chOff x="-7155951" y="1699726"/>
                  <a:chExt cx="2483824" cy="3399872"/>
                </a:xfrm>
              </p:grpSpPr>
              <p:grpSp>
                <p:nvGrpSpPr>
                  <p:cNvPr id="68" name="Group 67">
                    <a:extLst>
                      <a:ext uri="{FF2B5EF4-FFF2-40B4-BE49-F238E27FC236}">
                        <a16:creationId xmlns:a16="http://schemas.microsoft.com/office/drawing/2014/main" id="{83B06FCF-0732-441C-AAEF-F0819C57AB2B}"/>
                      </a:ext>
                    </a:extLst>
                  </p:cNvPr>
                  <p:cNvGrpSpPr/>
                  <p:nvPr/>
                </p:nvGrpSpPr>
                <p:grpSpPr>
                  <a:xfrm>
                    <a:off x="-7064089" y="2106345"/>
                    <a:ext cx="2391962" cy="2993253"/>
                    <a:chOff x="-7262955" y="2302275"/>
                    <a:chExt cx="1947574" cy="2993253"/>
                  </a:xfrm>
                </p:grpSpPr>
                <p:sp>
                  <p:nvSpPr>
                    <p:cNvPr id="73" name="Rectangle: Rounded Corners 1">
                      <a:extLst>
                        <a:ext uri="{FF2B5EF4-FFF2-40B4-BE49-F238E27FC236}">
                          <a16:creationId xmlns:a16="http://schemas.microsoft.com/office/drawing/2014/main" id="{ED36344C-D419-4731-9EDD-A5C8482DCCD7}"/>
                        </a:ext>
                      </a:extLst>
                    </p:cNvPr>
                    <p:cNvSpPr/>
                    <p:nvPr/>
                  </p:nvSpPr>
                  <p:spPr>
                    <a:xfrm>
                      <a:off x="-7262955" y="2302275"/>
                      <a:ext cx="1947574" cy="2993253"/>
                    </a:xfrm>
                    <a:custGeom>
                      <a:avLst/>
                      <a:gdLst>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16443 w 1816443"/>
                        <a:gd name="connsiteY4" fmla="*/ 2861960 h 2993253"/>
                        <a:gd name="connsiteX5" fmla="*/ 1685150 w 1816443"/>
                        <a:gd name="connsiteY5" fmla="*/ 2993253 h 2993253"/>
                        <a:gd name="connsiteX6" fmla="*/ 131293 w 1816443"/>
                        <a:gd name="connsiteY6" fmla="*/ 2993253 h 2993253"/>
                        <a:gd name="connsiteX7" fmla="*/ 0 w 1816443"/>
                        <a:gd name="connsiteY7" fmla="*/ 2861960 h 2993253"/>
                        <a:gd name="connsiteX8" fmla="*/ 0 w 1816443"/>
                        <a:gd name="connsiteY8" fmla="*/ 131293 h 2993253"/>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08378 w 1816443"/>
                        <a:gd name="connsiteY4" fmla="*/ 1590563 h 2993253"/>
                        <a:gd name="connsiteX5" fmla="*/ 1816443 w 1816443"/>
                        <a:gd name="connsiteY5" fmla="*/ 2861960 h 2993253"/>
                        <a:gd name="connsiteX6" fmla="*/ 1685150 w 1816443"/>
                        <a:gd name="connsiteY6" fmla="*/ 2993253 h 2993253"/>
                        <a:gd name="connsiteX7" fmla="*/ 131293 w 1816443"/>
                        <a:gd name="connsiteY7" fmla="*/ 2993253 h 2993253"/>
                        <a:gd name="connsiteX8" fmla="*/ 0 w 1816443"/>
                        <a:gd name="connsiteY8" fmla="*/ 2861960 h 2993253"/>
                        <a:gd name="connsiteX9" fmla="*/ 0 w 1816443"/>
                        <a:gd name="connsiteY9" fmla="*/ 131293 h 2993253"/>
                        <a:gd name="connsiteX0" fmla="*/ 1816443 w 1907883"/>
                        <a:gd name="connsiteY0" fmla="*/ 2861960 h 2993253"/>
                        <a:gd name="connsiteX1" fmla="*/ 1685150 w 1907883"/>
                        <a:gd name="connsiteY1" fmla="*/ 2993253 h 2993253"/>
                        <a:gd name="connsiteX2" fmla="*/ 131293 w 1907883"/>
                        <a:gd name="connsiteY2" fmla="*/ 2993253 h 2993253"/>
                        <a:gd name="connsiteX3" fmla="*/ 0 w 1907883"/>
                        <a:gd name="connsiteY3" fmla="*/ 2861960 h 2993253"/>
                        <a:gd name="connsiteX4" fmla="*/ 0 w 1907883"/>
                        <a:gd name="connsiteY4" fmla="*/ 131293 h 2993253"/>
                        <a:gd name="connsiteX5" fmla="*/ 131293 w 1907883"/>
                        <a:gd name="connsiteY5" fmla="*/ 0 h 2993253"/>
                        <a:gd name="connsiteX6" fmla="*/ 1685150 w 1907883"/>
                        <a:gd name="connsiteY6" fmla="*/ 0 h 2993253"/>
                        <a:gd name="connsiteX7" fmla="*/ 1816443 w 1907883"/>
                        <a:gd name="connsiteY7" fmla="*/ 131293 h 2993253"/>
                        <a:gd name="connsiteX8" fmla="*/ 1808378 w 1907883"/>
                        <a:gd name="connsiteY8" fmla="*/ 1590563 h 2993253"/>
                        <a:gd name="connsiteX9" fmla="*/ 1907883 w 1907883"/>
                        <a:gd name="connsiteY9" fmla="*/ 2953400 h 2993253"/>
                        <a:gd name="connsiteX0" fmla="*/ 1816443 w 1816443"/>
                        <a:gd name="connsiteY0" fmla="*/ 2861960 h 2993253"/>
                        <a:gd name="connsiteX1" fmla="*/ 1685150 w 1816443"/>
                        <a:gd name="connsiteY1" fmla="*/ 299325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1816443 w 1816443"/>
                        <a:gd name="connsiteY0" fmla="*/ 2861960 h 2993253"/>
                        <a:gd name="connsiteX1" fmla="*/ 1685150 w 1816443"/>
                        <a:gd name="connsiteY1" fmla="*/ 2993253 h 2993253"/>
                        <a:gd name="connsiteX2" fmla="*/ 824128 w 1816443"/>
                        <a:gd name="connsiteY2" fmla="*/ 2987563 h 2993253"/>
                        <a:gd name="connsiteX3" fmla="*/ 131293 w 1816443"/>
                        <a:gd name="connsiteY3" fmla="*/ 2993253 h 2993253"/>
                        <a:gd name="connsiteX4" fmla="*/ 0 w 1816443"/>
                        <a:gd name="connsiteY4" fmla="*/ 2861960 h 2993253"/>
                        <a:gd name="connsiteX5" fmla="*/ 0 w 1816443"/>
                        <a:gd name="connsiteY5" fmla="*/ 131293 h 2993253"/>
                        <a:gd name="connsiteX6" fmla="*/ 131293 w 1816443"/>
                        <a:gd name="connsiteY6" fmla="*/ 0 h 2993253"/>
                        <a:gd name="connsiteX7" fmla="*/ 1685150 w 1816443"/>
                        <a:gd name="connsiteY7" fmla="*/ 0 h 2993253"/>
                        <a:gd name="connsiteX8" fmla="*/ 1816443 w 1816443"/>
                        <a:gd name="connsiteY8" fmla="*/ 131293 h 2993253"/>
                        <a:gd name="connsiteX9" fmla="*/ 1808378 w 1816443"/>
                        <a:gd name="connsiteY9" fmla="*/ 1590563 h 2993253"/>
                        <a:gd name="connsiteX0" fmla="*/ 1685150 w 1816443"/>
                        <a:gd name="connsiteY0" fmla="*/ 2993253 h 2993253"/>
                        <a:gd name="connsiteX1" fmla="*/ 824128 w 1816443"/>
                        <a:gd name="connsiteY1" fmla="*/ 298756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8378 w 1816443"/>
                        <a:gd name="connsiteY7" fmla="*/ 1590563 h 2993253"/>
                        <a:gd name="connsiteX0" fmla="*/ 824128 w 1823626"/>
                        <a:gd name="connsiteY0" fmla="*/ 2987563 h 2993253"/>
                        <a:gd name="connsiteX1" fmla="*/ 131293 w 1823626"/>
                        <a:gd name="connsiteY1" fmla="*/ 2993253 h 2993253"/>
                        <a:gd name="connsiteX2" fmla="*/ 0 w 1823626"/>
                        <a:gd name="connsiteY2" fmla="*/ 2861960 h 2993253"/>
                        <a:gd name="connsiteX3" fmla="*/ 0 w 1823626"/>
                        <a:gd name="connsiteY3" fmla="*/ 131293 h 2993253"/>
                        <a:gd name="connsiteX4" fmla="*/ 131293 w 1823626"/>
                        <a:gd name="connsiteY4" fmla="*/ 0 h 2993253"/>
                        <a:gd name="connsiteX5" fmla="*/ 1685150 w 1823626"/>
                        <a:gd name="connsiteY5" fmla="*/ 0 h 2993253"/>
                        <a:gd name="connsiteX6" fmla="*/ 1816443 w 1823626"/>
                        <a:gd name="connsiteY6" fmla="*/ 131293 h 2993253"/>
                        <a:gd name="connsiteX7" fmla="*/ 1806540 w 1823626"/>
                        <a:gd name="connsiteY7" fmla="*/ 1552463 h 2993253"/>
                        <a:gd name="connsiteX8" fmla="*/ 1808378 w 1823626"/>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6540 w 1816443"/>
                        <a:gd name="connsiteY7" fmla="*/ 155246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7188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4943 w 1816443"/>
                        <a:gd name="connsiteY7" fmla="*/ 1551669 h 2993253"/>
                        <a:gd name="connsiteX8" fmla="*/ 1808378 w 1816443"/>
                        <a:gd name="connsiteY8" fmla="*/ 1590563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4943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6155 w 1909199"/>
                        <a:gd name="connsiteY0" fmla="*/ 299264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99" h="2993253">
                          <a:moveTo>
                            <a:pt x="826155" y="2992643"/>
                          </a:moveTo>
                          <a:lnTo>
                            <a:pt x="131293" y="2993253"/>
                          </a:lnTo>
                          <a:cubicBezTo>
                            <a:pt x="58782" y="2993253"/>
                            <a:pt x="0" y="2934471"/>
                            <a:pt x="0" y="2861960"/>
                          </a:cubicBezTo>
                          <a:lnTo>
                            <a:pt x="0" y="131293"/>
                          </a:lnTo>
                          <a:cubicBezTo>
                            <a:pt x="0" y="58782"/>
                            <a:pt x="58782" y="0"/>
                            <a:pt x="131293" y="0"/>
                          </a:cubicBezTo>
                          <a:lnTo>
                            <a:pt x="1685150" y="0"/>
                          </a:lnTo>
                          <a:cubicBezTo>
                            <a:pt x="1757661" y="0"/>
                            <a:pt x="1816443" y="58782"/>
                            <a:pt x="1816443" y="131293"/>
                          </a:cubicBezTo>
                          <a:cubicBezTo>
                            <a:pt x="1814650" y="603958"/>
                            <a:pt x="1818675" y="1079004"/>
                            <a:pt x="1816882" y="1551669"/>
                          </a:cubicBezTo>
                          <a:cubicBezTo>
                            <a:pt x="1816633" y="1564634"/>
                            <a:pt x="1909448" y="1549023"/>
                            <a:pt x="1909199" y="1561988"/>
                          </a:cubicBezTo>
                        </a:path>
                      </a:pathLst>
                    </a:custGeom>
                    <a:solidFill>
                      <a:srgbClr val="8F2827"/>
                    </a:solidFill>
                    <a:ln w="6350">
                      <a:solidFill>
                        <a:srgbClr val="8F945A"/>
                      </a:solidFill>
                      <a:headEnd type="ova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74" name="Rectangle: Rounded Corners 73">
                      <a:extLst>
                        <a:ext uri="{FF2B5EF4-FFF2-40B4-BE49-F238E27FC236}">
                          <a16:creationId xmlns:a16="http://schemas.microsoft.com/office/drawing/2014/main" id="{EADF340D-2C06-4552-9305-49E9E8B130D1}"/>
                        </a:ext>
                      </a:extLst>
                    </p:cNvPr>
                    <p:cNvSpPr/>
                    <p:nvPr/>
                  </p:nvSpPr>
                  <p:spPr>
                    <a:xfrm>
                      <a:off x="-7184283" y="2384711"/>
                      <a:ext cx="1679486" cy="2785139"/>
                    </a:xfrm>
                    <a:prstGeom prst="roundRect">
                      <a:avLst>
                        <a:gd name="adj" fmla="val 7228"/>
                      </a:avLst>
                    </a:prstGeom>
                    <a:solidFill>
                      <a:srgbClr val="4E4F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3779C1AA-50EB-47A2-81AC-F7E14FBFA944}"/>
                        </a:ext>
                      </a:extLst>
                    </p:cNvPr>
                    <p:cNvSpPr/>
                    <p:nvPr/>
                  </p:nvSpPr>
                  <p:spPr>
                    <a:xfrm>
                      <a:off x="-7130017" y="2436852"/>
                      <a:ext cx="1509317" cy="2604574"/>
                    </a:xfrm>
                    <a:prstGeom prst="roundRect">
                      <a:avLst>
                        <a:gd name="adj" fmla="val 7228"/>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sz="1100" dirty="0">
                        <a:latin typeface="Century Gothic" panose="020B0502020202020204" pitchFamily="34" charset="0"/>
                      </a:endParaRPr>
                    </a:p>
                  </p:txBody>
                </p:sp>
              </p:grpSp>
              <p:sp>
                <p:nvSpPr>
                  <p:cNvPr id="70" name="TextBox 69">
                    <a:extLst>
                      <a:ext uri="{FF2B5EF4-FFF2-40B4-BE49-F238E27FC236}">
                        <a16:creationId xmlns:a16="http://schemas.microsoft.com/office/drawing/2014/main" id="{0B7DCD61-203E-4B2F-8D0A-5E2088863EA4}"/>
                      </a:ext>
                    </a:extLst>
                  </p:cNvPr>
                  <p:cNvSpPr txBox="1"/>
                  <p:nvPr/>
                </p:nvSpPr>
                <p:spPr>
                  <a:xfrm>
                    <a:off x="-7155951" y="1699726"/>
                    <a:ext cx="2324348" cy="374191"/>
                  </a:xfrm>
                  <a:prstGeom prst="rect">
                    <a:avLst/>
                  </a:prstGeom>
                  <a:noFill/>
                </p:spPr>
                <p:txBody>
                  <a:bodyPr wrap="square" rtlCol="0" anchor="ctr">
                    <a:spAutoFit/>
                  </a:bodyPr>
                  <a:lstStyle/>
                  <a:p>
                    <a:pPr algn="ctr"/>
                    <a:r>
                      <a:rPr lang="en-US" sz="1400" b="1" dirty="0">
                        <a:solidFill>
                          <a:srgbClr val="990000"/>
                        </a:solidFill>
                        <a:ea typeface="Calibri"/>
                        <a:cs typeface="Calibri"/>
                        <a:sym typeface="Calibri"/>
                      </a:rPr>
                      <a:t>Campus Wellness Committees</a:t>
                    </a:r>
                    <a:endParaRPr lang="en-US" sz="1400" b="1" dirty="0">
                      <a:solidFill>
                        <a:srgbClr val="990000"/>
                      </a:solidFill>
                      <a:latin typeface="Arial"/>
                      <a:ea typeface="Arial"/>
                      <a:cs typeface="Arial"/>
                      <a:sym typeface="Arial"/>
                    </a:endParaRPr>
                  </a:p>
                </p:txBody>
              </p:sp>
            </p:grpSp>
            <p:sp>
              <p:nvSpPr>
                <p:cNvPr id="67" name="Rectangle: Rounded Corners 66">
                  <a:extLst>
                    <a:ext uri="{FF2B5EF4-FFF2-40B4-BE49-F238E27FC236}">
                      <a16:creationId xmlns:a16="http://schemas.microsoft.com/office/drawing/2014/main" id="{7691B621-D9E5-4473-A01C-0685C17247B7}"/>
                    </a:ext>
                  </a:extLst>
                </p:cNvPr>
                <p:cNvSpPr/>
                <p:nvPr/>
              </p:nvSpPr>
              <p:spPr>
                <a:xfrm>
                  <a:off x="3722701" y="2808826"/>
                  <a:ext cx="1534383" cy="30203"/>
                </a:xfrm>
                <a:prstGeom prst="roundRect">
                  <a:avLst>
                    <a:gd name="adj" fmla="val 7228"/>
                  </a:avLst>
                </a:prstGeom>
                <a:solidFill>
                  <a:schemeClr val="tx1">
                    <a:lumMod val="65000"/>
                    <a:lumOff val="3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grpSp>
          <p:sp>
            <p:nvSpPr>
              <p:cNvPr id="181" name="Freeform: Shape 180">
                <a:extLst>
                  <a:ext uri="{FF2B5EF4-FFF2-40B4-BE49-F238E27FC236}">
                    <a16:creationId xmlns:a16="http://schemas.microsoft.com/office/drawing/2014/main" id="{77BBA6D0-EFD4-4709-AA9F-A9F39D197E23}"/>
                  </a:ext>
                </a:extLst>
              </p:cNvPr>
              <p:cNvSpPr/>
              <p:nvPr/>
            </p:nvSpPr>
            <p:spPr>
              <a:xfrm>
                <a:off x="561938" y="3285254"/>
                <a:ext cx="212638" cy="237086"/>
              </a:xfrm>
              <a:custGeom>
                <a:avLst/>
                <a:gdLst>
                  <a:gd name="connsiteX0" fmla="*/ 75907 w 833514"/>
                  <a:gd name="connsiteY0" fmla="*/ 95250 h 929354"/>
                  <a:gd name="connsiteX1" fmla="*/ 171157 w 833514"/>
                  <a:gd name="connsiteY1" fmla="*/ 0 h 929354"/>
                  <a:gd name="connsiteX2" fmla="*/ 266407 w 833514"/>
                  <a:gd name="connsiteY2" fmla="*/ 95250 h 929354"/>
                  <a:gd name="connsiteX3" fmla="*/ 171157 w 833514"/>
                  <a:gd name="connsiteY3" fmla="*/ 190500 h 929354"/>
                  <a:gd name="connsiteX4" fmla="*/ 75907 w 833514"/>
                  <a:gd name="connsiteY4" fmla="*/ 95250 h 929354"/>
                  <a:gd name="connsiteX5" fmla="*/ 564 w 833514"/>
                  <a:gd name="connsiteY5" fmla="*/ 305562 h 929354"/>
                  <a:gd name="connsiteX6" fmla="*/ 23996 w 833514"/>
                  <a:gd name="connsiteY6" fmla="*/ 482156 h 929354"/>
                  <a:gd name="connsiteX7" fmla="*/ 68573 w 833514"/>
                  <a:gd name="connsiteY7" fmla="*/ 538829 h 929354"/>
                  <a:gd name="connsiteX8" fmla="*/ 108101 w 833514"/>
                  <a:gd name="connsiteY8" fmla="*/ 901541 h 929354"/>
                  <a:gd name="connsiteX9" fmla="*/ 139248 w 833514"/>
                  <a:gd name="connsiteY9" fmla="*/ 929354 h 929354"/>
                  <a:gd name="connsiteX10" fmla="*/ 201923 w 833514"/>
                  <a:gd name="connsiteY10" fmla="*/ 929354 h 929354"/>
                  <a:gd name="connsiteX11" fmla="*/ 233069 w 833514"/>
                  <a:gd name="connsiteY11" fmla="*/ 901541 h 929354"/>
                  <a:gd name="connsiteX12" fmla="*/ 251548 w 833514"/>
                  <a:gd name="connsiteY12" fmla="*/ 731996 h 929354"/>
                  <a:gd name="connsiteX13" fmla="*/ 295839 w 833514"/>
                  <a:gd name="connsiteY13" fmla="*/ 317373 h 929354"/>
                  <a:gd name="connsiteX14" fmla="*/ 299840 w 833514"/>
                  <a:gd name="connsiteY14" fmla="*/ 313563 h 929354"/>
                  <a:gd name="connsiteX15" fmla="*/ 524344 w 833514"/>
                  <a:gd name="connsiteY15" fmla="*/ 299085 h 929354"/>
                  <a:gd name="connsiteX16" fmla="*/ 556920 w 833514"/>
                  <a:gd name="connsiteY16" fmla="*/ 269653 h 929354"/>
                  <a:gd name="connsiteX17" fmla="*/ 527759 w 833514"/>
                  <a:gd name="connsiteY17" fmla="*/ 233122 h 929354"/>
                  <a:gd name="connsiteX18" fmla="*/ 526154 w 833514"/>
                  <a:gd name="connsiteY18" fmla="*/ 232982 h 929354"/>
                  <a:gd name="connsiteX19" fmla="*/ 272693 w 833514"/>
                  <a:gd name="connsiteY19" fmla="*/ 216884 h 929354"/>
                  <a:gd name="connsiteX20" fmla="*/ 230688 w 833514"/>
                  <a:gd name="connsiteY20" fmla="*/ 216122 h 929354"/>
                  <a:gd name="connsiteX21" fmla="*/ 227640 w 833514"/>
                  <a:gd name="connsiteY21" fmla="*/ 217551 h 929354"/>
                  <a:gd name="connsiteX22" fmla="*/ 178205 w 833514"/>
                  <a:gd name="connsiteY22" fmla="*/ 278987 h 929354"/>
                  <a:gd name="connsiteX23" fmla="*/ 164887 w 833514"/>
                  <a:gd name="connsiteY23" fmla="*/ 281004 h 929354"/>
                  <a:gd name="connsiteX24" fmla="*/ 162870 w 833514"/>
                  <a:gd name="connsiteY24" fmla="*/ 278987 h 929354"/>
                  <a:gd name="connsiteX25" fmla="*/ 113531 w 833514"/>
                  <a:gd name="connsiteY25" fmla="*/ 216884 h 929354"/>
                  <a:gd name="connsiteX26" fmla="*/ 110483 w 833514"/>
                  <a:gd name="connsiteY26" fmla="*/ 215360 h 929354"/>
                  <a:gd name="connsiteX27" fmla="*/ 80765 w 833514"/>
                  <a:gd name="connsiteY27" fmla="*/ 215360 h 929354"/>
                  <a:gd name="connsiteX28" fmla="*/ 0 w 833514"/>
                  <a:gd name="connsiteY28" fmla="*/ 295949 h 929354"/>
                  <a:gd name="connsiteX29" fmla="*/ 564 w 833514"/>
                  <a:gd name="connsiteY29" fmla="*/ 305562 h 929354"/>
                  <a:gd name="connsiteX30" fmla="*/ 821714 w 833514"/>
                  <a:gd name="connsiteY30" fmla="*/ 432626 h 929354"/>
                  <a:gd name="connsiteX31" fmla="*/ 756754 w 833514"/>
                  <a:gd name="connsiteY31" fmla="*/ 423101 h 929354"/>
                  <a:gd name="connsiteX32" fmla="*/ 728179 w 833514"/>
                  <a:gd name="connsiteY32" fmla="*/ 364331 h 929354"/>
                  <a:gd name="connsiteX33" fmla="*/ 711069 w 833514"/>
                  <a:gd name="connsiteY33" fmla="*/ 358581 h 929354"/>
                  <a:gd name="connsiteX34" fmla="*/ 705319 w 833514"/>
                  <a:gd name="connsiteY34" fmla="*/ 364331 h 929354"/>
                  <a:gd name="connsiteX35" fmla="*/ 676744 w 833514"/>
                  <a:gd name="connsiteY35" fmla="*/ 423101 h 929354"/>
                  <a:gd name="connsiteX36" fmla="*/ 611879 w 833514"/>
                  <a:gd name="connsiteY36" fmla="*/ 432626 h 929354"/>
                  <a:gd name="connsiteX37" fmla="*/ 601163 w 833514"/>
                  <a:gd name="connsiteY37" fmla="*/ 447151 h 929354"/>
                  <a:gd name="connsiteX38" fmla="*/ 604830 w 833514"/>
                  <a:gd name="connsiteY38" fmla="*/ 454343 h 929354"/>
                  <a:gd name="connsiteX39" fmla="*/ 651789 w 833514"/>
                  <a:gd name="connsiteY39" fmla="*/ 500158 h 929354"/>
                  <a:gd name="connsiteX40" fmla="*/ 640739 w 833514"/>
                  <a:gd name="connsiteY40" fmla="*/ 564833 h 929354"/>
                  <a:gd name="connsiteX41" fmla="*/ 651221 w 833514"/>
                  <a:gd name="connsiteY41" fmla="*/ 579528 h 929354"/>
                  <a:gd name="connsiteX42" fmla="*/ 659218 w 833514"/>
                  <a:gd name="connsiteY42" fmla="*/ 578263 h 929354"/>
                  <a:gd name="connsiteX43" fmla="*/ 717320 w 833514"/>
                  <a:gd name="connsiteY43" fmla="*/ 547783 h 929354"/>
                  <a:gd name="connsiteX44" fmla="*/ 775423 w 833514"/>
                  <a:gd name="connsiteY44" fmla="*/ 578263 h 929354"/>
                  <a:gd name="connsiteX45" fmla="*/ 792637 w 833514"/>
                  <a:gd name="connsiteY45" fmla="*/ 572830 h 929354"/>
                  <a:gd name="connsiteX46" fmla="*/ 793901 w 833514"/>
                  <a:gd name="connsiteY46" fmla="*/ 564833 h 929354"/>
                  <a:gd name="connsiteX47" fmla="*/ 782853 w 833514"/>
                  <a:gd name="connsiteY47" fmla="*/ 500158 h 929354"/>
                  <a:gd name="connsiteX48" fmla="*/ 829811 w 833514"/>
                  <a:gd name="connsiteY48" fmla="*/ 454343 h 929354"/>
                  <a:gd name="connsiteX49" fmla="*/ 829740 w 833514"/>
                  <a:gd name="connsiteY49" fmla="*/ 436293 h 929354"/>
                  <a:gd name="connsiteX50" fmla="*/ 821714 w 833514"/>
                  <a:gd name="connsiteY50" fmla="*/ 432626 h 929354"/>
                  <a:gd name="connsiteX51" fmla="*/ 459764 w 833514"/>
                  <a:gd name="connsiteY51" fmla="*/ 382619 h 929354"/>
                  <a:gd name="connsiteX52" fmla="*/ 359753 w 833514"/>
                  <a:gd name="connsiteY52" fmla="*/ 482060 h 929354"/>
                  <a:gd name="connsiteX53" fmla="*/ 459193 w 833514"/>
                  <a:gd name="connsiteY53" fmla="*/ 582072 h 929354"/>
                  <a:gd name="connsiteX54" fmla="*/ 559205 w 833514"/>
                  <a:gd name="connsiteY54" fmla="*/ 482632 h 929354"/>
                  <a:gd name="connsiteX55" fmla="*/ 559205 w 833514"/>
                  <a:gd name="connsiteY55" fmla="*/ 482251 h 929354"/>
                  <a:gd name="connsiteX56" fmla="*/ 459574 w 833514"/>
                  <a:gd name="connsiteY56" fmla="*/ 382619 h 929354"/>
                  <a:gd name="connsiteX57" fmla="*/ 559205 w 833514"/>
                  <a:gd name="connsiteY57" fmla="*/ 739331 h 929354"/>
                  <a:gd name="connsiteX58" fmla="*/ 459479 w 833514"/>
                  <a:gd name="connsiteY58" fmla="*/ 639604 h 929354"/>
                  <a:gd name="connsiteX59" fmla="*/ 359752 w 833514"/>
                  <a:gd name="connsiteY59" fmla="*/ 739331 h 929354"/>
                  <a:gd name="connsiteX60" fmla="*/ 459479 w 833514"/>
                  <a:gd name="connsiteY60" fmla="*/ 839057 h 929354"/>
                  <a:gd name="connsiteX61" fmla="*/ 459574 w 833514"/>
                  <a:gd name="connsiteY61" fmla="*/ 839057 h 929354"/>
                  <a:gd name="connsiteX62" fmla="*/ 559205 w 833514"/>
                  <a:gd name="connsiteY62" fmla="*/ 739331 h 929354"/>
                  <a:gd name="connsiteX63" fmla="*/ 716273 w 833514"/>
                  <a:gd name="connsiteY63" fmla="*/ 839057 h 929354"/>
                  <a:gd name="connsiteX64" fmla="*/ 815809 w 833514"/>
                  <a:gd name="connsiteY64" fmla="*/ 739140 h 929354"/>
                  <a:gd name="connsiteX65" fmla="*/ 715892 w 833514"/>
                  <a:gd name="connsiteY65" fmla="*/ 639604 h 929354"/>
                  <a:gd name="connsiteX66" fmla="*/ 616355 w 833514"/>
                  <a:gd name="connsiteY66" fmla="*/ 739331 h 929354"/>
                  <a:gd name="connsiteX67" fmla="*/ 716082 w 833514"/>
                  <a:gd name="connsiteY67" fmla="*/ 839057 h 929354"/>
                  <a:gd name="connsiteX68" fmla="*/ 716273 w 833514"/>
                  <a:gd name="connsiteY68" fmla="*/ 839057 h 92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33514" h="929354">
                    <a:moveTo>
                      <a:pt x="75907" y="95250"/>
                    </a:moveTo>
                    <a:cubicBezTo>
                      <a:pt x="75907" y="42645"/>
                      <a:pt x="118552" y="0"/>
                      <a:pt x="171157" y="0"/>
                    </a:cubicBezTo>
                    <a:cubicBezTo>
                      <a:pt x="223762" y="0"/>
                      <a:pt x="266407" y="42645"/>
                      <a:pt x="266407" y="95250"/>
                    </a:cubicBezTo>
                    <a:cubicBezTo>
                      <a:pt x="266407" y="147855"/>
                      <a:pt x="223763" y="190500"/>
                      <a:pt x="171157" y="190500"/>
                    </a:cubicBezTo>
                    <a:cubicBezTo>
                      <a:pt x="118552" y="190500"/>
                      <a:pt x="75907" y="147855"/>
                      <a:pt x="75907" y="95250"/>
                    </a:cubicBezTo>
                    <a:close/>
                    <a:moveTo>
                      <a:pt x="564" y="305562"/>
                    </a:moveTo>
                    <a:lnTo>
                      <a:pt x="23996" y="482156"/>
                    </a:lnTo>
                    <a:cubicBezTo>
                      <a:pt x="26923" y="507964"/>
                      <a:pt x="44180" y="529903"/>
                      <a:pt x="68573" y="538829"/>
                    </a:cubicBezTo>
                    <a:lnTo>
                      <a:pt x="108101" y="901541"/>
                    </a:lnTo>
                    <a:cubicBezTo>
                      <a:pt x="109895" y="917387"/>
                      <a:pt x="123301" y="929358"/>
                      <a:pt x="139248" y="929354"/>
                    </a:cubicBezTo>
                    <a:lnTo>
                      <a:pt x="201923" y="929354"/>
                    </a:lnTo>
                    <a:cubicBezTo>
                      <a:pt x="217869" y="929358"/>
                      <a:pt x="231276" y="917387"/>
                      <a:pt x="233069" y="901541"/>
                    </a:cubicBezTo>
                    <a:lnTo>
                      <a:pt x="251548" y="731996"/>
                    </a:lnTo>
                    <a:lnTo>
                      <a:pt x="295839" y="317373"/>
                    </a:lnTo>
                    <a:cubicBezTo>
                      <a:pt x="296067" y="315298"/>
                      <a:pt x="297757" y="313690"/>
                      <a:pt x="299840" y="313563"/>
                    </a:cubicBezTo>
                    <a:lnTo>
                      <a:pt x="524344" y="299085"/>
                    </a:lnTo>
                    <a:cubicBezTo>
                      <a:pt x="540868" y="298385"/>
                      <a:pt x="554553" y="286021"/>
                      <a:pt x="556920" y="269653"/>
                    </a:cubicBezTo>
                    <a:cubicBezTo>
                      <a:pt x="558955" y="251512"/>
                      <a:pt x="545899" y="235157"/>
                      <a:pt x="527759" y="233122"/>
                    </a:cubicBezTo>
                    <a:cubicBezTo>
                      <a:pt x="527225" y="233062"/>
                      <a:pt x="526690" y="233016"/>
                      <a:pt x="526154" y="232982"/>
                    </a:cubicBezTo>
                    <a:lnTo>
                      <a:pt x="272693" y="216884"/>
                    </a:lnTo>
                    <a:lnTo>
                      <a:pt x="230688" y="216122"/>
                    </a:lnTo>
                    <a:cubicBezTo>
                      <a:pt x="229505" y="216099"/>
                      <a:pt x="228379" y="216627"/>
                      <a:pt x="227640" y="217551"/>
                    </a:cubicBezTo>
                    <a:lnTo>
                      <a:pt x="178205" y="278987"/>
                    </a:lnTo>
                    <a:cubicBezTo>
                      <a:pt x="175084" y="283222"/>
                      <a:pt x="169121" y="284125"/>
                      <a:pt x="164887" y="281004"/>
                    </a:cubicBezTo>
                    <a:cubicBezTo>
                      <a:pt x="164117" y="280437"/>
                      <a:pt x="163437" y="279757"/>
                      <a:pt x="162870" y="278987"/>
                    </a:cubicBezTo>
                    <a:lnTo>
                      <a:pt x="113531" y="216884"/>
                    </a:lnTo>
                    <a:cubicBezTo>
                      <a:pt x="112802" y="215937"/>
                      <a:pt x="111678" y="215375"/>
                      <a:pt x="110483" y="215360"/>
                    </a:cubicBezTo>
                    <a:lnTo>
                      <a:pt x="80765" y="215360"/>
                    </a:lnTo>
                    <a:cubicBezTo>
                      <a:pt x="36209" y="215312"/>
                      <a:pt x="49" y="251392"/>
                      <a:pt x="0" y="295949"/>
                    </a:cubicBezTo>
                    <a:cubicBezTo>
                      <a:pt x="-3" y="299162"/>
                      <a:pt x="185" y="302372"/>
                      <a:pt x="564" y="305562"/>
                    </a:cubicBezTo>
                    <a:close/>
                    <a:moveTo>
                      <a:pt x="821714" y="432626"/>
                    </a:moveTo>
                    <a:lnTo>
                      <a:pt x="756754" y="423101"/>
                    </a:lnTo>
                    <a:lnTo>
                      <a:pt x="728179" y="364331"/>
                    </a:lnTo>
                    <a:cubicBezTo>
                      <a:pt x="725042" y="358019"/>
                      <a:pt x="717381" y="355444"/>
                      <a:pt x="711069" y="358581"/>
                    </a:cubicBezTo>
                    <a:cubicBezTo>
                      <a:pt x="708577" y="359819"/>
                      <a:pt x="706557" y="361839"/>
                      <a:pt x="705319" y="364331"/>
                    </a:cubicBezTo>
                    <a:lnTo>
                      <a:pt x="676744" y="423101"/>
                    </a:lnTo>
                    <a:lnTo>
                      <a:pt x="611879" y="432626"/>
                    </a:lnTo>
                    <a:cubicBezTo>
                      <a:pt x="604908" y="433677"/>
                      <a:pt x="600111" y="440181"/>
                      <a:pt x="601163" y="447151"/>
                    </a:cubicBezTo>
                    <a:cubicBezTo>
                      <a:pt x="601576" y="449882"/>
                      <a:pt x="602862" y="452405"/>
                      <a:pt x="604830" y="454343"/>
                    </a:cubicBezTo>
                    <a:lnTo>
                      <a:pt x="651789" y="500158"/>
                    </a:lnTo>
                    <a:lnTo>
                      <a:pt x="640739" y="564833"/>
                    </a:lnTo>
                    <a:cubicBezTo>
                      <a:pt x="639576" y="571785"/>
                      <a:pt x="644268" y="578365"/>
                      <a:pt x="651221" y="579528"/>
                    </a:cubicBezTo>
                    <a:cubicBezTo>
                      <a:pt x="653954" y="579985"/>
                      <a:pt x="656761" y="579541"/>
                      <a:pt x="659218" y="578263"/>
                    </a:cubicBezTo>
                    <a:lnTo>
                      <a:pt x="717320" y="547783"/>
                    </a:lnTo>
                    <a:lnTo>
                      <a:pt x="775423" y="578263"/>
                    </a:lnTo>
                    <a:cubicBezTo>
                      <a:pt x="781676" y="581516"/>
                      <a:pt x="789383" y="579083"/>
                      <a:pt x="792637" y="572830"/>
                    </a:cubicBezTo>
                    <a:cubicBezTo>
                      <a:pt x="793915" y="570372"/>
                      <a:pt x="794359" y="567565"/>
                      <a:pt x="793901" y="564833"/>
                    </a:cubicBezTo>
                    <a:lnTo>
                      <a:pt x="782853" y="500158"/>
                    </a:lnTo>
                    <a:lnTo>
                      <a:pt x="829811" y="454343"/>
                    </a:lnTo>
                    <a:cubicBezTo>
                      <a:pt x="834776" y="449339"/>
                      <a:pt x="834745" y="441257"/>
                      <a:pt x="829740" y="436293"/>
                    </a:cubicBezTo>
                    <a:cubicBezTo>
                      <a:pt x="827587" y="434155"/>
                      <a:pt x="824741" y="432855"/>
                      <a:pt x="821714" y="432626"/>
                    </a:cubicBezTo>
                    <a:close/>
                    <a:moveTo>
                      <a:pt x="459764" y="382619"/>
                    </a:moveTo>
                    <a:cubicBezTo>
                      <a:pt x="404687" y="382461"/>
                      <a:pt x="359910" y="426983"/>
                      <a:pt x="359753" y="482060"/>
                    </a:cubicBezTo>
                    <a:cubicBezTo>
                      <a:pt x="359595" y="537138"/>
                      <a:pt x="404116" y="581914"/>
                      <a:pt x="459193" y="582072"/>
                    </a:cubicBezTo>
                    <a:cubicBezTo>
                      <a:pt x="514270" y="582230"/>
                      <a:pt x="559047" y="537708"/>
                      <a:pt x="559205" y="482632"/>
                    </a:cubicBezTo>
                    <a:cubicBezTo>
                      <a:pt x="559205" y="482504"/>
                      <a:pt x="559205" y="482377"/>
                      <a:pt x="559205" y="482251"/>
                    </a:cubicBezTo>
                    <a:cubicBezTo>
                      <a:pt x="559153" y="427248"/>
                      <a:pt x="514577" y="382672"/>
                      <a:pt x="459574" y="382619"/>
                    </a:cubicBezTo>
                    <a:close/>
                    <a:moveTo>
                      <a:pt x="559205" y="739331"/>
                    </a:moveTo>
                    <a:cubicBezTo>
                      <a:pt x="559205" y="684253"/>
                      <a:pt x="514556" y="639604"/>
                      <a:pt x="459479" y="639604"/>
                    </a:cubicBezTo>
                    <a:cubicBezTo>
                      <a:pt x="404401" y="639604"/>
                      <a:pt x="359752" y="684253"/>
                      <a:pt x="359752" y="739331"/>
                    </a:cubicBezTo>
                    <a:cubicBezTo>
                      <a:pt x="359752" y="794408"/>
                      <a:pt x="404401" y="839057"/>
                      <a:pt x="459479" y="839057"/>
                    </a:cubicBezTo>
                    <a:cubicBezTo>
                      <a:pt x="459510" y="839057"/>
                      <a:pt x="459543" y="839057"/>
                      <a:pt x="459574" y="839057"/>
                    </a:cubicBezTo>
                    <a:cubicBezTo>
                      <a:pt x="514614" y="839005"/>
                      <a:pt x="559205" y="794371"/>
                      <a:pt x="559205" y="739331"/>
                    </a:cubicBezTo>
                    <a:close/>
                    <a:moveTo>
                      <a:pt x="716273" y="839057"/>
                    </a:moveTo>
                    <a:cubicBezTo>
                      <a:pt x="771350" y="838952"/>
                      <a:pt x="815914" y="794217"/>
                      <a:pt x="815809" y="739140"/>
                    </a:cubicBezTo>
                    <a:cubicBezTo>
                      <a:pt x="815703" y="684063"/>
                      <a:pt x="770969" y="639499"/>
                      <a:pt x="715892" y="639604"/>
                    </a:cubicBezTo>
                    <a:cubicBezTo>
                      <a:pt x="660889" y="639709"/>
                      <a:pt x="616355" y="684327"/>
                      <a:pt x="616355" y="739331"/>
                    </a:cubicBezTo>
                    <a:cubicBezTo>
                      <a:pt x="616355" y="794408"/>
                      <a:pt x="661005" y="839057"/>
                      <a:pt x="716082" y="839057"/>
                    </a:cubicBezTo>
                    <a:cubicBezTo>
                      <a:pt x="716146" y="839057"/>
                      <a:pt x="716209" y="839057"/>
                      <a:pt x="716273" y="839057"/>
                    </a:cubicBezTo>
                    <a:close/>
                  </a:path>
                </a:pathLst>
              </a:custGeom>
              <a:solidFill>
                <a:schemeClr val="accent4">
                  <a:lumMod val="50000"/>
                </a:schemeClr>
              </a:solidFill>
              <a:ln w="9525" cap="flat">
                <a:noFill/>
                <a:prstDash val="solid"/>
                <a:miter/>
              </a:ln>
            </p:spPr>
            <p:txBody>
              <a:bodyPr rtlCol="0" anchor="ctr"/>
              <a:lstStyle/>
              <a:p>
                <a:pPr defTabSz="685800"/>
                <a:endParaRPr lang="en-IN" sz="1600" dirty="0">
                  <a:solidFill>
                    <a:prstClr val="black"/>
                  </a:solidFill>
                  <a:latin typeface="Spantaran" panose="020B0604020202020204"/>
                </a:endParaRPr>
              </a:p>
            </p:txBody>
          </p:sp>
        </p:grpSp>
        <p:grpSp>
          <p:nvGrpSpPr>
            <p:cNvPr id="76" name="Group 75">
              <a:extLst>
                <a:ext uri="{FF2B5EF4-FFF2-40B4-BE49-F238E27FC236}">
                  <a16:creationId xmlns:a16="http://schemas.microsoft.com/office/drawing/2014/main" id="{2746F472-C61A-4896-87E9-E0B5A05F5C73}"/>
                </a:ext>
              </a:extLst>
            </p:cNvPr>
            <p:cNvGrpSpPr/>
            <p:nvPr/>
          </p:nvGrpSpPr>
          <p:grpSpPr>
            <a:xfrm>
              <a:off x="3983931" y="2950894"/>
              <a:ext cx="2347086" cy="1858579"/>
              <a:chOff x="608825" y="1653066"/>
              <a:chExt cx="4751972" cy="3420844"/>
            </a:xfrm>
          </p:grpSpPr>
          <p:grpSp>
            <p:nvGrpSpPr>
              <p:cNvPr id="80" name="Group 79">
                <a:extLst>
                  <a:ext uri="{FF2B5EF4-FFF2-40B4-BE49-F238E27FC236}">
                    <a16:creationId xmlns:a16="http://schemas.microsoft.com/office/drawing/2014/main" id="{0A81AF78-FBA1-4803-ADFF-5EA6CFA86ECD}"/>
                  </a:ext>
                </a:extLst>
              </p:cNvPr>
              <p:cNvGrpSpPr/>
              <p:nvPr/>
            </p:nvGrpSpPr>
            <p:grpSpPr>
              <a:xfrm>
                <a:off x="608825" y="2080657"/>
                <a:ext cx="2391962" cy="2993253"/>
                <a:chOff x="1283934" y="2276587"/>
                <a:chExt cx="1947574" cy="2993253"/>
              </a:xfrm>
            </p:grpSpPr>
            <p:sp>
              <p:nvSpPr>
                <p:cNvPr id="83" name="Rectangle: Rounded Corners 1">
                  <a:extLst>
                    <a:ext uri="{FF2B5EF4-FFF2-40B4-BE49-F238E27FC236}">
                      <a16:creationId xmlns:a16="http://schemas.microsoft.com/office/drawing/2014/main" id="{B58BCF6B-1E78-431B-BDFE-F0F695F6EE86}"/>
                    </a:ext>
                  </a:extLst>
                </p:cNvPr>
                <p:cNvSpPr/>
                <p:nvPr/>
              </p:nvSpPr>
              <p:spPr>
                <a:xfrm>
                  <a:off x="1283934" y="2276587"/>
                  <a:ext cx="1947574" cy="2993253"/>
                </a:xfrm>
                <a:custGeom>
                  <a:avLst/>
                  <a:gdLst>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16443 w 1816443"/>
                    <a:gd name="connsiteY4" fmla="*/ 2861960 h 2993253"/>
                    <a:gd name="connsiteX5" fmla="*/ 1685150 w 1816443"/>
                    <a:gd name="connsiteY5" fmla="*/ 2993253 h 2993253"/>
                    <a:gd name="connsiteX6" fmla="*/ 131293 w 1816443"/>
                    <a:gd name="connsiteY6" fmla="*/ 2993253 h 2993253"/>
                    <a:gd name="connsiteX7" fmla="*/ 0 w 1816443"/>
                    <a:gd name="connsiteY7" fmla="*/ 2861960 h 2993253"/>
                    <a:gd name="connsiteX8" fmla="*/ 0 w 1816443"/>
                    <a:gd name="connsiteY8" fmla="*/ 131293 h 2993253"/>
                    <a:gd name="connsiteX0" fmla="*/ 0 w 1816443"/>
                    <a:gd name="connsiteY0" fmla="*/ 131293 h 2993253"/>
                    <a:gd name="connsiteX1" fmla="*/ 131293 w 1816443"/>
                    <a:gd name="connsiteY1" fmla="*/ 0 h 2993253"/>
                    <a:gd name="connsiteX2" fmla="*/ 1685150 w 1816443"/>
                    <a:gd name="connsiteY2" fmla="*/ 0 h 2993253"/>
                    <a:gd name="connsiteX3" fmla="*/ 1816443 w 1816443"/>
                    <a:gd name="connsiteY3" fmla="*/ 131293 h 2993253"/>
                    <a:gd name="connsiteX4" fmla="*/ 1808378 w 1816443"/>
                    <a:gd name="connsiteY4" fmla="*/ 1590563 h 2993253"/>
                    <a:gd name="connsiteX5" fmla="*/ 1816443 w 1816443"/>
                    <a:gd name="connsiteY5" fmla="*/ 2861960 h 2993253"/>
                    <a:gd name="connsiteX6" fmla="*/ 1685150 w 1816443"/>
                    <a:gd name="connsiteY6" fmla="*/ 2993253 h 2993253"/>
                    <a:gd name="connsiteX7" fmla="*/ 131293 w 1816443"/>
                    <a:gd name="connsiteY7" fmla="*/ 2993253 h 2993253"/>
                    <a:gd name="connsiteX8" fmla="*/ 0 w 1816443"/>
                    <a:gd name="connsiteY8" fmla="*/ 2861960 h 2993253"/>
                    <a:gd name="connsiteX9" fmla="*/ 0 w 1816443"/>
                    <a:gd name="connsiteY9" fmla="*/ 131293 h 2993253"/>
                    <a:gd name="connsiteX0" fmla="*/ 1816443 w 1907883"/>
                    <a:gd name="connsiteY0" fmla="*/ 2861960 h 2993253"/>
                    <a:gd name="connsiteX1" fmla="*/ 1685150 w 1907883"/>
                    <a:gd name="connsiteY1" fmla="*/ 2993253 h 2993253"/>
                    <a:gd name="connsiteX2" fmla="*/ 131293 w 1907883"/>
                    <a:gd name="connsiteY2" fmla="*/ 2993253 h 2993253"/>
                    <a:gd name="connsiteX3" fmla="*/ 0 w 1907883"/>
                    <a:gd name="connsiteY3" fmla="*/ 2861960 h 2993253"/>
                    <a:gd name="connsiteX4" fmla="*/ 0 w 1907883"/>
                    <a:gd name="connsiteY4" fmla="*/ 131293 h 2993253"/>
                    <a:gd name="connsiteX5" fmla="*/ 131293 w 1907883"/>
                    <a:gd name="connsiteY5" fmla="*/ 0 h 2993253"/>
                    <a:gd name="connsiteX6" fmla="*/ 1685150 w 1907883"/>
                    <a:gd name="connsiteY6" fmla="*/ 0 h 2993253"/>
                    <a:gd name="connsiteX7" fmla="*/ 1816443 w 1907883"/>
                    <a:gd name="connsiteY7" fmla="*/ 131293 h 2993253"/>
                    <a:gd name="connsiteX8" fmla="*/ 1808378 w 1907883"/>
                    <a:gd name="connsiteY8" fmla="*/ 1590563 h 2993253"/>
                    <a:gd name="connsiteX9" fmla="*/ 1907883 w 1907883"/>
                    <a:gd name="connsiteY9" fmla="*/ 2953400 h 2993253"/>
                    <a:gd name="connsiteX0" fmla="*/ 1816443 w 1816443"/>
                    <a:gd name="connsiteY0" fmla="*/ 2861960 h 2993253"/>
                    <a:gd name="connsiteX1" fmla="*/ 1685150 w 1816443"/>
                    <a:gd name="connsiteY1" fmla="*/ 299325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1816443 w 1816443"/>
                    <a:gd name="connsiteY0" fmla="*/ 2861960 h 2993253"/>
                    <a:gd name="connsiteX1" fmla="*/ 1685150 w 1816443"/>
                    <a:gd name="connsiteY1" fmla="*/ 2993253 h 2993253"/>
                    <a:gd name="connsiteX2" fmla="*/ 824128 w 1816443"/>
                    <a:gd name="connsiteY2" fmla="*/ 2987563 h 2993253"/>
                    <a:gd name="connsiteX3" fmla="*/ 131293 w 1816443"/>
                    <a:gd name="connsiteY3" fmla="*/ 2993253 h 2993253"/>
                    <a:gd name="connsiteX4" fmla="*/ 0 w 1816443"/>
                    <a:gd name="connsiteY4" fmla="*/ 2861960 h 2993253"/>
                    <a:gd name="connsiteX5" fmla="*/ 0 w 1816443"/>
                    <a:gd name="connsiteY5" fmla="*/ 131293 h 2993253"/>
                    <a:gd name="connsiteX6" fmla="*/ 131293 w 1816443"/>
                    <a:gd name="connsiteY6" fmla="*/ 0 h 2993253"/>
                    <a:gd name="connsiteX7" fmla="*/ 1685150 w 1816443"/>
                    <a:gd name="connsiteY7" fmla="*/ 0 h 2993253"/>
                    <a:gd name="connsiteX8" fmla="*/ 1816443 w 1816443"/>
                    <a:gd name="connsiteY8" fmla="*/ 131293 h 2993253"/>
                    <a:gd name="connsiteX9" fmla="*/ 1808378 w 1816443"/>
                    <a:gd name="connsiteY9" fmla="*/ 1590563 h 2993253"/>
                    <a:gd name="connsiteX0" fmla="*/ 1685150 w 1816443"/>
                    <a:gd name="connsiteY0" fmla="*/ 2993253 h 2993253"/>
                    <a:gd name="connsiteX1" fmla="*/ 824128 w 1816443"/>
                    <a:gd name="connsiteY1" fmla="*/ 2987563 h 2993253"/>
                    <a:gd name="connsiteX2" fmla="*/ 131293 w 1816443"/>
                    <a:gd name="connsiteY2" fmla="*/ 2993253 h 2993253"/>
                    <a:gd name="connsiteX3" fmla="*/ 0 w 1816443"/>
                    <a:gd name="connsiteY3" fmla="*/ 2861960 h 2993253"/>
                    <a:gd name="connsiteX4" fmla="*/ 0 w 1816443"/>
                    <a:gd name="connsiteY4" fmla="*/ 131293 h 2993253"/>
                    <a:gd name="connsiteX5" fmla="*/ 131293 w 1816443"/>
                    <a:gd name="connsiteY5" fmla="*/ 0 h 2993253"/>
                    <a:gd name="connsiteX6" fmla="*/ 1685150 w 1816443"/>
                    <a:gd name="connsiteY6" fmla="*/ 0 h 2993253"/>
                    <a:gd name="connsiteX7" fmla="*/ 1816443 w 1816443"/>
                    <a:gd name="connsiteY7" fmla="*/ 13129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8378 w 1816443"/>
                    <a:gd name="connsiteY7" fmla="*/ 1590563 h 2993253"/>
                    <a:gd name="connsiteX0" fmla="*/ 824128 w 1823626"/>
                    <a:gd name="connsiteY0" fmla="*/ 2987563 h 2993253"/>
                    <a:gd name="connsiteX1" fmla="*/ 131293 w 1823626"/>
                    <a:gd name="connsiteY1" fmla="*/ 2993253 h 2993253"/>
                    <a:gd name="connsiteX2" fmla="*/ 0 w 1823626"/>
                    <a:gd name="connsiteY2" fmla="*/ 2861960 h 2993253"/>
                    <a:gd name="connsiteX3" fmla="*/ 0 w 1823626"/>
                    <a:gd name="connsiteY3" fmla="*/ 131293 h 2993253"/>
                    <a:gd name="connsiteX4" fmla="*/ 131293 w 1823626"/>
                    <a:gd name="connsiteY4" fmla="*/ 0 h 2993253"/>
                    <a:gd name="connsiteX5" fmla="*/ 1685150 w 1823626"/>
                    <a:gd name="connsiteY5" fmla="*/ 0 h 2993253"/>
                    <a:gd name="connsiteX6" fmla="*/ 1816443 w 1823626"/>
                    <a:gd name="connsiteY6" fmla="*/ 131293 h 2993253"/>
                    <a:gd name="connsiteX7" fmla="*/ 1806540 w 1823626"/>
                    <a:gd name="connsiteY7" fmla="*/ 1552463 h 2993253"/>
                    <a:gd name="connsiteX8" fmla="*/ 1808378 w 1823626"/>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6540 w 1816443"/>
                    <a:gd name="connsiteY7" fmla="*/ 1552463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1065 w 1816443"/>
                    <a:gd name="connsiteY7" fmla="*/ 1549288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9126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07188 w 1816443"/>
                    <a:gd name="connsiteY7" fmla="*/ 1551669 h 2993253"/>
                    <a:gd name="connsiteX8" fmla="*/ 1808378 w 1816443"/>
                    <a:gd name="connsiteY8" fmla="*/ 1590563 h 2993253"/>
                    <a:gd name="connsiteX0" fmla="*/ 824128 w 1816443"/>
                    <a:gd name="connsiteY0" fmla="*/ 2987563 h 2993253"/>
                    <a:gd name="connsiteX1" fmla="*/ 131293 w 1816443"/>
                    <a:gd name="connsiteY1" fmla="*/ 2993253 h 2993253"/>
                    <a:gd name="connsiteX2" fmla="*/ 0 w 1816443"/>
                    <a:gd name="connsiteY2" fmla="*/ 2861960 h 2993253"/>
                    <a:gd name="connsiteX3" fmla="*/ 0 w 1816443"/>
                    <a:gd name="connsiteY3" fmla="*/ 131293 h 2993253"/>
                    <a:gd name="connsiteX4" fmla="*/ 131293 w 1816443"/>
                    <a:gd name="connsiteY4" fmla="*/ 0 h 2993253"/>
                    <a:gd name="connsiteX5" fmla="*/ 1685150 w 1816443"/>
                    <a:gd name="connsiteY5" fmla="*/ 0 h 2993253"/>
                    <a:gd name="connsiteX6" fmla="*/ 1816443 w 1816443"/>
                    <a:gd name="connsiteY6" fmla="*/ 131293 h 2993253"/>
                    <a:gd name="connsiteX7" fmla="*/ 1814943 w 1816443"/>
                    <a:gd name="connsiteY7" fmla="*/ 1551669 h 2993253"/>
                    <a:gd name="connsiteX8" fmla="*/ 1808378 w 1816443"/>
                    <a:gd name="connsiteY8" fmla="*/ 1590563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4943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59607 h 2993253"/>
                    <a:gd name="connsiteX0" fmla="*/ 824128 w 1909199"/>
                    <a:gd name="connsiteY0" fmla="*/ 298756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 name="connsiteX0" fmla="*/ 824128 w 1909199"/>
                    <a:gd name="connsiteY0" fmla="*/ 2992643 h 2993253"/>
                    <a:gd name="connsiteX1" fmla="*/ 131293 w 1909199"/>
                    <a:gd name="connsiteY1" fmla="*/ 2993253 h 2993253"/>
                    <a:gd name="connsiteX2" fmla="*/ 0 w 1909199"/>
                    <a:gd name="connsiteY2" fmla="*/ 2861960 h 2993253"/>
                    <a:gd name="connsiteX3" fmla="*/ 0 w 1909199"/>
                    <a:gd name="connsiteY3" fmla="*/ 131293 h 2993253"/>
                    <a:gd name="connsiteX4" fmla="*/ 131293 w 1909199"/>
                    <a:gd name="connsiteY4" fmla="*/ 0 h 2993253"/>
                    <a:gd name="connsiteX5" fmla="*/ 1685150 w 1909199"/>
                    <a:gd name="connsiteY5" fmla="*/ 0 h 2993253"/>
                    <a:gd name="connsiteX6" fmla="*/ 1816443 w 1909199"/>
                    <a:gd name="connsiteY6" fmla="*/ 131293 h 2993253"/>
                    <a:gd name="connsiteX7" fmla="*/ 1816882 w 1909199"/>
                    <a:gd name="connsiteY7" fmla="*/ 1551669 h 2993253"/>
                    <a:gd name="connsiteX8" fmla="*/ 1909199 w 1909199"/>
                    <a:gd name="connsiteY8" fmla="*/ 1561988 h 29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99" h="2993253">
                      <a:moveTo>
                        <a:pt x="824128" y="2992643"/>
                      </a:moveTo>
                      <a:lnTo>
                        <a:pt x="131293" y="2993253"/>
                      </a:lnTo>
                      <a:cubicBezTo>
                        <a:pt x="58782" y="2993253"/>
                        <a:pt x="0" y="2934471"/>
                        <a:pt x="0" y="2861960"/>
                      </a:cubicBezTo>
                      <a:lnTo>
                        <a:pt x="0" y="131293"/>
                      </a:lnTo>
                      <a:cubicBezTo>
                        <a:pt x="0" y="58782"/>
                        <a:pt x="58782" y="0"/>
                        <a:pt x="131293" y="0"/>
                      </a:cubicBezTo>
                      <a:lnTo>
                        <a:pt x="1685150" y="0"/>
                      </a:lnTo>
                      <a:cubicBezTo>
                        <a:pt x="1757661" y="0"/>
                        <a:pt x="1816443" y="58782"/>
                        <a:pt x="1816443" y="131293"/>
                      </a:cubicBezTo>
                      <a:cubicBezTo>
                        <a:pt x="1814650" y="603958"/>
                        <a:pt x="1818675" y="1079004"/>
                        <a:pt x="1816882" y="1551669"/>
                      </a:cubicBezTo>
                      <a:cubicBezTo>
                        <a:pt x="1816633" y="1564634"/>
                        <a:pt x="1909448" y="1549023"/>
                        <a:pt x="1909199" y="1561988"/>
                      </a:cubicBezTo>
                    </a:path>
                  </a:pathLst>
                </a:custGeom>
                <a:solidFill>
                  <a:srgbClr val="4E4F4F"/>
                </a:solidFill>
                <a:ln w="6350">
                  <a:solidFill>
                    <a:srgbClr val="43D1A1"/>
                  </a:solidFill>
                  <a:headEnd type="oval"/>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84" name="Rectangle: Rounded Corners 83">
                  <a:extLst>
                    <a:ext uri="{FF2B5EF4-FFF2-40B4-BE49-F238E27FC236}">
                      <a16:creationId xmlns:a16="http://schemas.microsoft.com/office/drawing/2014/main" id="{63C0A652-1809-4173-B9D9-FA057E493671}"/>
                    </a:ext>
                  </a:extLst>
                </p:cNvPr>
                <p:cNvSpPr/>
                <p:nvPr/>
              </p:nvSpPr>
              <p:spPr>
                <a:xfrm>
                  <a:off x="1371600" y="2380644"/>
                  <a:ext cx="1679486" cy="2785139"/>
                </a:xfrm>
                <a:prstGeom prst="roundRect">
                  <a:avLst>
                    <a:gd name="adj" fmla="val 7228"/>
                  </a:avLst>
                </a:prstGeom>
                <a:solidFill>
                  <a:srgbClr val="8F28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826DB7CC-BAC4-4AE3-AF23-0C55D25833E6}"/>
                    </a:ext>
                  </a:extLst>
                </p:cNvPr>
                <p:cNvSpPr/>
                <p:nvPr/>
              </p:nvSpPr>
              <p:spPr>
                <a:xfrm>
                  <a:off x="1456685" y="2470926"/>
                  <a:ext cx="1509317" cy="2604574"/>
                </a:xfrm>
                <a:prstGeom prst="roundRect">
                  <a:avLst>
                    <a:gd name="adj" fmla="val 7228"/>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IN" sz="1100" dirty="0">
                    <a:latin typeface="Century Gothic" panose="020B0502020202020204" pitchFamily="34" charset="0"/>
                  </a:endParaRPr>
                </a:p>
              </p:txBody>
            </p:sp>
            <p:sp>
              <p:nvSpPr>
                <p:cNvPr id="86" name="Rectangle: Rounded Corners 85">
                  <a:extLst>
                    <a:ext uri="{FF2B5EF4-FFF2-40B4-BE49-F238E27FC236}">
                      <a16:creationId xmlns:a16="http://schemas.microsoft.com/office/drawing/2014/main" id="{64FE1B83-1D60-406A-8811-129E344C3E3E}"/>
                    </a:ext>
                  </a:extLst>
                </p:cNvPr>
                <p:cNvSpPr/>
                <p:nvPr/>
              </p:nvSpPr>
              <p:spPr>
                <a:xfrm>
                  <a:off x="1601558" y="3016156"/>
                  <a:ext cx="1249319" cy="30204"/>
                </a:xfrm>
                <a:prstGeom prst="roundRect">
                  <a:avLst>
                    <a:gd name="adj" fmla="val 7228"/>
                  </a:avLst>
                </a:prstGeom>
                <a:solidFill>
                  <a:schemeClr val="tx1">
                    <a:lumMod val="65000"/>
                    <a:lumOff val="3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grpSp>
          <p:sp>
            <p:nvSpPr>
              <p:cNvPr id="81" name="TextBox 80">
                <a:extLst>
                  <a:ext uri="{FF2B5EF4-FFF2-40B4-BE49-F238E27FC236}">
                    <a16:creationId xmlns:a16="http://schemas.microsoft.com/office/drawing/2014/main" id="{BEC50469-B9E3-4D3C-94B8-09708F68F4C3}"/>
                  </a:ext>
                </a:extLst>
              </p:cNvPr>
              <p:cNvSpPr txBox="1"/>
              <p:nvPr/>
            </p:nvSpPr>
            <p:spPr>
              <a:xfrm>
                <a:off x="3377714" y="1653066"/>
                <a:ext cx="1983083" cy="374191"/>
              </a:xfrm>
              <a:prstGeom prst="rect">
                <a:avLst/>
              </a:prstGeom>
              <a:noFill/>
            </p:spPr>
            <p:txBody>
              <a:bodyPr wrap="square" rtlCol="0" anchor="ctr">
                <a:spAutoFit/>
              </a:bodyPr>
              <a:lstStyle/>
              <a:p>
                <a:pPr algn="ctr"/>
                <a:r>
                  <a:rPr lang="en-US" sz="1400" b="1" dirty="0">
                    <a:solidFill>
                      <a:srgbClr val="990000"/>
                    </a:solidFill>
                    <a:ea typeface="Calibri"/>
                    <a:cs typeface="Calibri"/>
                    <a:sym typeface="Calibri"/>
                  </a:rPr>
                  <a:t>Evaluate FFA(Local)</a:t>
                </a:r>
                <a:endParaRPr lang="en-US" sz="1400" b="1" dirty="0">
                  <a:solidFill>
                    <a:srgbClr val="990000"/>
                  </a:solidFill>
                  <a:latin typeface="Arial"/>
                  <a:ea typeface="Arial"/>
                  <a:cs typeface="Arial"/>
                  <a:sym typeface="Arial"/>
                </a:endParaRPr>
              </a:p>
            </p:txBody>
          </p:sp>
        </p:grpSp>
      </p:grpSp>
      <p:pic>
        <p:nvPicPr>
          <p:cNvPr id="87" name="Picture 86">
            <a:extLst>
              <a:ext uri="{FF2B5EF4-FFF2-40B4-BE49-F238E27FC236}">
                <a16:creationId xmlns:a16="http://schemas.microsoft.com/office/drawing/2014/main" id="{B2D4FDE0-51E9-4FA5-BDBB-2A3F390A9AFE}"/>
              </a:ext>
            </a:extLst>
          </p:cNvPr>
          <p:cNvPicPr>
            <a:picLocks noChangeAspect="1"/>
          </p:cNvPicPr>
          <p:nvPr/>
        </p:nvPicPr>
        <p:blipFill>
          <a:blip r:embed="rId3"/>
          <a:stretch>
            <a:fillRect/>
          </a:stretch>
        </p:blipFill>
        <p:spPr>
          <a:xfrm>
            <a:off x="0" y="-14748"/>
            <a:ext cx="12192000" cy="901700"/>
          </a:xfrm>
          <a:prstGeom prst="rect">
            <a:avLst/>
          </a:prstGeom>
        </p:spPr>
      </p:pic>
      <p:sp>
        <p:nvSpPr>
          <p:cNvPr id="88" name="Google Shape;249;p4">
            <a:extLst>
              <a:ext uri="{FF2B5EF4-FFF2-40B4-BE49-F238E27FC236}">
                <a16:creationId xmlns:a16="http://schemas.microsoft.com/office/drawing/2014/main" id="{5CE0399F-1A9B-4586-B6BD-40DF6451014F}"/>
              </a:ext>
            </a:extLst>
          </p:cNvPr>
          <p:cNvSpPr txBox="1">
            <a:spLocks noGrp="1"/>
          </p:cNvSpPr>
          <p:nvPr>
            <p:ph type="title"/>
          </p:nvPr>
        </p:nvSpPr>
        <p:spPr>
          <a:xfrm>
            <a:off x="839435" y="271793"/>
            <a:ext cx="7886700" cy="471335"/>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b="1" dirty="0">
                <a:solidFill>
                  <a:schemeClr val="bg1"/>
                </a:solidFill>
                <a:latin typeface="Calibri"/>
                <a:ea typeface="Calibri"/>
                <a:cs typeface="Calibri"/>
                <a:sym typeface="Calibri"/>
              </a:rPr>
              <a:t>SHAC Goals</a:t>
            </a:r>
            <a:endParaRPr dirty="0">
              <a:solidFill>
                <a:schemeClr val="bg1"/>
              </a:solidFill>
            </a:endParaRPr>
          </a:p>
        </p:txBody>
      </p:sp>
      <p:sp>
        <p:nvSpPr>
          <p:cNvPr id="72" name="Rectangle: Rounded Corners 71">
            <a:extLst>
              <a:ext uri="{FF2B5EF4-FFF2-40B4-BE49-F238E27FC236}">
                <a16:creationId xmlns:a16="http://schemas.microsoft.com/office/drawing/2014/main" id="{118A1A71-5997-4F45-BE69-BECC4B02C245}"/>
              </a:ext>
            </a:extLst>
          </p:cNvPr>
          <p:cNvSpPr/>
          <p:nvPr/>
        </p:nvSpPr>
        <p:spPr>
          <a:xfrm>
            <a:off x="373866" y="2886387"/>
            <a:ext cx="1189838" cy="42232"/>
          </a:xfrm>
          <a:prstGeom prst="roundRect">
            <a:avLst>
              <a:gd name="adj" fmla="val 7228"/>
            </a:avLst>
          </a:prstGeom>
          <a:solidFill>
            <a:schemeClr val="tx1">
              <a:lumMod val="65000"/>
              <a:lumOff val="35000"/>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dirty="0">
              <a:latin typeface="Century Gothic" panose="020B0502020202020204" pitchFamily="34" charset="0"/>
            </a:endParaRPr>
          </a:p>
        </p:txBody>
      </p:sp>
      <p:sp>
        <p:nvSpPr>
          <p:cNvPr id="77" name="TextBox 76">
            <a:extLst>
              <a:ext uri="{FF2B5EF4-FFF2-40B4-BE49-F238E27FC236}">
                <a16:creationId xmlns:a16="http://schemas.microsoft.com/office/drawing/2014/main" id="{DCB8666A-C07B-44D6-A31A-ED943EC49312}"/>
              </a:ext>
            </a:extLst>
          </p:cNvPr>
          <p:cNvSpPr txBox="1"/>
          <p:nvPr/>
        </p:nvSpPr>
        <p:spPr>
          <a:xfrm>
            <a:off x="2225622" y="2957344"/>
            <a:ext cx="1545939" cy="1323439"/>
          </a:xfrm>
          <a:prstGeom prst="rect">
            <a:avLst/>
          </a:prstGeom>
          <a:noFill/>
        </p:spPr>
        <p:txBody>
          <a:bodyPr wrap="square" rtlCol="0" anchor="ctr">
            <a:spAutoFit/>
          </a:bodyPr>
          <a:lstStyle/>
          <a:p>
            <a:pPr marL="137160" indent="-137160">
              <a:buClr>
                <a:srgbClr val="990000"/>
              </a:buClr>
              <a:buSzPts val="1000"/>
              <a:buFont typeface="Noto Sans Symbols"/>
              <a:buChar char="🖊"/>
            </a:pPr>
            <a:r>
              <a:rPr lang="en-US" sz="1000" dirty="0"/>
              <a:t>Support development of campus Student Wellness Committees and District Coalition to advance student-led wellness initiatives</a:t>
            </a:r>
            <a:endParaRPr lang="en-US" sz="900" dirty="0">
              <a:solidFill>
                <a:schemeClr val="dk1"/>
              </a:solidFill>
              <a:ea typeface="Calibri"/>
              <a:cs typeface="Calibri"/>
              <a:sym typeface="Calibri"/>
            </a:endParaRPr>
          </a:p>
        </p:txBody>
      </p:sp>
      <p:sp>
        <p:nvSpPr>
          <p:cNvPr id="78" name="TextBox 77">
            <a:extLst>
              <a:ext uri="{FF2B5EF4-FFF2-40B4-BE49-F238E27FC236}">
                <a16:creationId xmlns:a16="http://schemas.microsoft.com/office/drawing/2014/main" id="{5DE4C96E-8345-4246-8E8E-E84F6F713D66}"/>
              </a:ext>
            </a:extLst>
          </p:cNvPr>
          <p:cNvSpPr txBox="1"/>
          <p:nvPr/>
        </p:nvSpPr>
        <p:spPr>
          <a:xfrm>
            <a:off x="1975550" y="1397870"/>
            <a:ext cx="2116885" cy="523220"/>
          </a:xfrm>
          <a:prstGeom prst="rect">
            <a:avLst/>
          </a:prstGeom>
          <a:noFill/>
        </p:spPr>
        <p:txBody>
          <a:bodyPr wrap="square" rtlCol="0" anchor="ctr">
            <a:spAutoFit/>
          </a:bodyPr>
          <a:lstStyle/>
          <a:p>
            <a:pPr algn="ctr"/>
            <a:r>
              <a:rPr lang="en-US" sz="1400" b="1" dirty="0">
                <a:solidFill>
                  <a:srgbClr val="990000"/>
                </a:solidFill>
                <a:ea typeface="Calibri"/>
                <a:cs typeface="Calibri"/>
                <a:sym typeface="Calibri"/>
              </a:rPr>
              <a:t>Student Wellness Committees/Coalition</a:t>
            </a:r>
            <a:endParaRPr lang="en-US" sz="1400" b="1" dirty="0">
              <a:solidFill>
                <a:srgbClr val="990000"/>
              </a:solidFill>
              <a:latin typeface="Arial"/>
              <a:ea typeface="Arial"/>
              <a:cs typeface="Arial"/>
              <a:sym typeface="Arial"/>
            </a:endParaRPr>
          </a:p>
        </p:txBody>
      </p:sp>
      <p:sp>
        <p:nvSpPr>
          <p:cNvPr id="79" name="TextBox 78">
            <a:extLst>
              <a:ext uri="{FF2B5EF4-FFF2-40B4-BE49-F238E27FC236}">
                <a16:creationId xmlns:a16="http://schemas.microsoft.com/office/drawing/2014/main" id="{F01D50A9-9BB4-46A5-A4F1-DF4BE34DCBA3}"/>
              </a:ext>
            </a:extLst>
          </p:cNvPr>
          <p:cNvSpPr txBox="1"/>
          <p:nvPr/>
        </p:nvSpPr>
        <p:spPr>
          <a:xfrm>
            <a:off x="205436" y="2949735"/>
            <a:ext cx="1545940" cy="1477328"/>
          </a:xfrm>
          <a:prstGeom prst="rect">
            <a:avLst/>
          </a:prstGeom>
          <a:noFill/>
        </p:spPr>
        <p:txBody>
          <a:bodyPr wrap="square" rtlCol="0" anchor="ctr">
            <a:spAutoFit/>
          </a:bodyPr>
          <a:lstStyle/>
          <a:p>
            <a:pPr marL="137160" indent="-137160">
              <a:buClr>
                <a:srgbClr val="990000"/>
              </a:buClr>
              <a:buSzPts val="1000"/>
              <a:buFont typeface="Noto Sans Symbols"/>
              <a:buChar char="🖊"/>
            </a:pPr>
            <a:r>
              <a:rPr lang="en-US" sz="900" dirty="0"/>
              <a:t>Promote and support development of Campus Wellness Committees</a:t>
            </a:r>
            <a:endParaRPr lang="en-US" sz="900" dirty="0">
              <a:solidFill>
                <a:schemeClr val="accent6"/>
              </a:solidFill>
            </a:endParaRPr>
          </a:p>
          <a:p>
            <a:pPr>
              <a:buClr>
                <a:srgbClr val="990000"/>
              </a:buClr>
              <a:buSzPts val="1000"/>
            </a:pPr>
            <a:endParaRPr lang="en-US" sz="900" dirty="0">
              <a:solidFill>
                <a:schemeClr val="dk1"/>
              </a:solidFill>
              <a:ea typeface="Calibri"/>
              <a:cs typeface="Calibri"/>
              <a:sym typeface="Calibri"/>
            </a:endParaRPr>
          </a:p>
          <a:p>
            <a:pPr marL="137160" indent="-137160">
              <a:buClr>
                <a:srgbClr val="990000"/>
              </a:buClr>
              <a:buSzPts val="1000"/>
              <a:buFont typeface="Noto Sans Symbols"/>
              <a:buChar char="🖊"/>
            </a:pPr>
            <a:r>
              <a:rPr lang="en-US" sz="900" dirty="0">
                <a:solidFill>
                  <a:schemeClr val="dk1"/>
                </a:solidFill>
                <a:ea typeface="Calibri"/>
                <a:cs typeface="Calibri"/>
                <a:sym typeface="Calibri"/>
              </a:rPr>
              <a:t>Promote utilization of wellness resources, such as the Virtual Healthy School (VHS)</a:t>
            </a:r>
          </a:p>
          <a:p>
            <a:pPr marL="137160" indent="-137160">
              <a:buClr>
                <a:srgbClr val="990000"/>
              </a:buClr>
              <a:buSzPts val="1000"/>
              <a:buFont typeface="Noto Sans Symbols"/>
              <a:buChar char="🖊"/>
            </a:pPr>
            <a:endParaRPr lang="en-US" sz="900" dirty="0"/>
          </a:p>
        </p:txBody>
      </p:sp>
      <p:sp>
        <p:nvSpPr>
          <p:cNvPr id="89" name="TextBox 88">
            <a:extLst>
              <a:ext uri="{FF2B5EF4-FFF2-40B4-BE49-F238E27FC236}">
                <a16:creationId xmlns:a16="http://schemas.microsoft.com/office/drawing/2014/main" id="{5F2A0BCD-7CD0-45D6-BD9D-E3E484405D0A}"/>
              </a:ext>
            </a:extLst>
          </p:cNvPr>
          <p:cNvSpPr txBox="1"/>
          <p:nvPr/>
        </p:nvSpPr>
        <p:spPr>
          <a:xfrm>
            <a:off x="4340215" y="2985953"/>
            <a:ext cx="1545940" cy="1892826"/>
          </a:xfrm>
          <a:prstGeom prst="rect">
            <a:avLst/>
          </a:prstGeom>
          <a:noFill/>
        </p:spPr>
        <p:txBody>
          <a:bodyPr wrap="square" rtlCol="0" anchor="ctr">
            <a:spAutoFit/>
          </a:bodyPr>
          <a:lstStyle/>
          <a:p>
            <a:pPr marL="137160" indent="-137160">
              <a:buClr>
                <a:srgbClr val="990000"/>
              </a:buClr>
              <a:buSzPts val="1000"/>
              <a:buFont typeface="Noto Sans Symbols"/>
              <a:buChar char="🖊"/>
            </a:pPr>
            <a:r>
              <a:rPr lang="en-US" sz="900" dirty="0"/>
              <a:t>Identify SHAC Liaisons for each campus</a:t>
            </a:r>
            <a:endParaRPr lang="en-IN" sz="900" dirty="0">
              <a:solidFill>
                <a:schemeClr val="tx1">
                  <a:lumMod val="75000"/>
                  <a:lumOff val="25000"/>
                </a:schemeClr>
              </a:solidFill>
              <a:latin typeface="Century Gothic" panose="020B0502020202020204" pitchFamily="34" charset="0"/>
              <a:ea typeface="Gadugi" panose="020B0502040204020203" pitchFamily="34" charset="0"/>
              <a:cs typeface="Arial" panose="020B0604020202020204" pitchFamily="34" charset="0"/>
            </a:endParaRPr>
          </a:p>
          <a:p>
            <a:pPr marL="137160" indent="-137160">
              <a:buClr>
                <a:srgbClr val="990000"/>
              </a:buClr>
              <a:buSzPts val="1000"/>
              <a:buFont typeface="Noto Sans Symbols"/>
              <a:buChar char="🖊"/>
            </a:pPr>
            <a:endParaRPr lang="en-US" sz="900" dirty="0">
              <a:solidFill>
                <a:schemeClr val="dk1"/>
              </a:solidFill>
              <a:ea typeface="Calibri"/>
              <a:cs typeface="Calibri"/>
              <a:sym typeface="Calibri"/>
            </a:endParaRPr>
          </a:p>
          <a:p>
            <a:pPr marL="137160" indent="-137160">
              <a:buClr>
                <a:srgbClr val="990000"/>
              </a:buClr>
              <a:buSzPts val="1000"/>
              <a:buFont typeface="Noto Sans Symbols"/>
              <a:buChar char="🖊"/>
            </a:pPr>
            <a:r>
              <a:rPr lang="en-US" sz="900" dirty="0">
                <a:solidFill>
                  <a:schemeClr val="dk1"/>
                </a:solidFill>
                <a:ea typeface="Calibri"/>
                <a:cs typeface="Calibri"/>
                <a:sym typeface="Calibri"/>
              </a:rPr>
              <a:t>Strengthen campus level feedback regarding wellness needs</a:t>
            </a:r>
          </a:p>
          <a:p>
            <a:pPr>
              <a:buClr>
                <a:srgbClr val="990000"/>
              </a:buClr>
              <a:buSzPts val="1000"/>
            </a:pPr>
            <a:endParaRPr lang="en-US" sz="900" dirty="0">
              <a:solidFill>
                <a:schemeClr val="dk1"/>
              </a:solidFill>
              <a:ea typeface="Calibri"/>
              <a:cs typeface="Calibri"/>
              <a:sym typeface="Calibri"/>
            </a:endParaRPr>
          </a:p>
          <a:p>
            <a:pPr marL="137160" indent="-137160">
              <a:buClr>
                <a:srgbClr val="990000"/>
              </a:buClr>
              <a:buSzPts val="1000"/>
              <a:buFont typeface="Noto Sans Symbols"/>
              <a:buChar char="🖊"/>
            </a:pPr>
            <a:r>
              <a:rPr lang="en-US" sz="900" dirty="0">
                <a:solidFill>
                  <a:schemeClr val="dk1"/>
                </a:solidFill>
                <a:ea typeface="Calibri"/>
                <a:cs typeface="Calibri"/>
                <a:sym typeface="Calibri"/>
              </a:rPr>
              <a:t>Support Campus Wellness Committees and Student Wellness Committees </a:t>
            </a:r>
          </a:p>
          <a:p>
            <a:pPr>
              <a:buClr>
                <a:srgbClr val="990000"/>
              </a:buClr>
              <a:buSzPts val="1000"/>
            </a:pPr>
            <a:endParaRPr lang="en-US" sz="900" dirty="0"/>
          </a:p>
        </p:txBody>
      </p:sp>
      <p:sp>
        <p:nvSpPr>
          <p:cNvPr id="90" name="TextBox 89">
            <a:extLst>
              <a:ext uri="{FF2B5EF4-FFF2-40B4-BE49-F238E27FC236}">
                <a16:creationId xmlns:a16="http://schemas.microsoft.com/office/drawing/2014/main" id="{15FB2C0F-EDBA-4001-95C6-4B9745029B87}"/>
              </a:ext>
            </a:extLst>
          </p:cNvPr>
          <p:cNvSpPr txBox="1"/>
          <p:nvPr/>
        </p:nvSpPr>
        <p:spPr>
          <a:xfrm>
            <a:off x="8378528" y="2985953"/>
            <a:ext cx="1545941" cy="1892826"/>
          </a:xfrm>
          <a:prstGeom prst="rect">
            <a:avLst/>
          </a:prstGeom>
          <a:noFill/>
        </p:spPr>
        <p:txBody>
          <a:bodyPr wrap="square" rtlCol="0" anchor="ctr">
            <a:spAutoFit/>
          </a:bodyPr>
          <a:lstStyle/>
          <a:p>
            <a:pPr marL="137160" indent="-137160">
              <a:buClr>
                <a:srgbClr val="990000"/>
              </a:buClr>
              <a:buSzPts val="1000"/>
              <a:buFont typeface="Noto Sans Symbols"/>
              <a:buChar char="🖊"/>
            </a:pPr>
            <a:r>
              <a:rPr lang="en-US" sz="900" dirty="0"/>
              <a:t>Evaluate FFA(Local) based on wellness concerns identified in FBISD Campus Wellness Surveys, the Pride Survey and Naviance results (and other available assessments)</a:t>
            </a:r>
          </a:p>
          <a:p>
            <a:pPr>
              <a:buClr>
                <a:srgbClr val="990000"/>
              </a:buClr>
              <a:buSzPts val="1000"/>
            </a:pPr>
            <a:endParaRPr lang="en-US" sz="900" dirty="0"/>
          </a:p>
          <a:p>
            <a:pPr marL="137160" indent="-137160">
              <a:buClr>
                <a:srgbClr val="990000"/>
              </a:buClr>
              <a:buSzPts val="1000"/>
              <a:buFont typeface="Noto Sans Symbols"/>
              <a:buChar char="🖊"/>
            </a:pPr>
            <a:r>
              <a:rPr lang="en-US" sz="900" dirty="0">
                <a:solidFill>
                  <a:schemeClr val="dk1"/>
                </a:solidFill>
                <a:ea typeface="Calibri"/>
                <a:cs typeface="Calibri"/>
                <a:sym typeface="Calibri"/>
              </a:rPr>
              <a:t>Recommend relevant resources and best practices</a:t>
            </a:r>
          </a:p>
        </p:txBody>
      </p:sp>
      <p:sp>
        <p:nvSpPr>
          <p:cNvPr id="91" name="TextBox 90">
            <a:extLst>
              <a:ext uri="{FF2B5EF4-FFF2-40B4-BE49-F238E27FC236}">
                <a16:creationId xmlns:a16="http://schemas.microsoft.com/office/drawing/2014/main" id="{2D1C25BE-BE9C-46EA-9FCC-16F9895EAC6C}"/>
              </a:ext>
            </a:extLst>
          </p:cNvPr>
          <p:cNvSpPr txBox="1"/>
          <p:nvPr/>
        </p:nvSpPr>
        <p:spPr>
          <a:xfrm>
            <a:off x="10413867" y="2821634"/>
            <a:ext cx="1545939" cy="1892826"/>
          </a:xfrm>
          <a:prstGeom prst="rect">
            <a:avLst/>
          </a:prstGeom>
          <a:noFill/>
        </p:spPr>
        <p:txBody>
          <a:bodyPr wrap="square" rtlCol="0" anchor="ctr">
            <a:spAutoFit/>
          </a:bodyPr>
          <a:lstStyle/>
          <a:p>
            <a:pPr marL="137160" indent="-137160">
              <a:buClr>
                <a:srgbClr val="990000"/>
              </a:buClr>
              <a:buSzPts val="1000"/>
              <a:buFont typeface="Noto Sans Symbols"/>
              <a:buChar char="🖊"/>
            </a:pPr>
            <a:endParaRPr lang="en-US" sz="900" dirty="0">
              <a:solidFill>
                <a:schemeClr val="dk1"/>
              </a:solidFill>
              <a:latin typeface="Arial"/>
              <a:ea typeface="Arial"/>
              <a:cs typeface="Arial"/>
              <a:sym typeface="Arial"/>
            </a:endParaRPr>
          </a:p>
          <a:p>
            <a:pPr marL="137160" indent="-137160">
              <a:buClr>
                <a:srgbClr val="990000"/>
              </a:buClr>
              <a:buSzPts val="1000"/>
              <a:buFont typeface="Noto Sans Symbols"/>
              <a:buChar char="🖊"/>
            </a:pPr>
            <a:r>
              <a:rPr lang="en-US" sz="900" dirty="0">
                <a:solidFill>
                  <a:schemeClr val="dk1"/>
                </a:solidFill>
              </a:rPr>
              <a:t>Promote wellness programing and events within the district.</a:t>
            </a:r>
          </a:p>
          <a:p>
            <a:pPr marL="137160" indent="-137160">
              <a:buClr>
                <a:srgbClr val="990000"/>
              </a:buClr>
              <a:buSzPts val="1000"/>
              <a:buFont typeface="Noto Sans Symbols"/>
              <a:buChar char="🖊"/>
            </a:pPr>
            <a:endParaRPr lang="en-US" sz="900" dirty="0">
              <a:solidFill>
                <a:schemeClr val="dk1"/>
              </a:solidFill>
              <a:latin typeface="Arial"/>
              <a:ea typeface="Arial"/>
              <a:cs typeface="Arial"/>
              <a:sym typeface="Arial"/>
            </a:endParaRPr>
          </a:p>
          <a:p>
            <a:pPr marL="137160" indent="-137160">
              <a:buClr>
                <a:srgbClr val="990000"/>
              </a:buClr>
              <a:buSzPts val="1000"/>
              <a:buFont typeface="Noto Sans Symbols"/>
              <a:buChar char="🖊"/>
            </a:pPr>
            <a:r>
              <a:rPr lang="en-US" sz="900" dirty="0">
                <a:solidFill>
                  <a:schemeClr val="dk1"/>
                </a:solidFill>
                <a:latin typeface="Arial"/>
                <a:ea typeface="Arial"/>
                <a:cs typeface="Arial"/>
                <a:sym typeface="Arial"/>
              </a:rPr>
              <a:t>S</a:t>
            </a:r>
            <a:r>
              <a:rPr lang="en-US" sz="900" dirty="0">
                <a:solidFill>
                  <a:schemeClr val="dk1"/>
                </a:solidFill>
                <a:ea typeface="Calibri"/>
                <a:cs typeface="Calibri"/>
                <a:sym typeface="Calibri"/>
              </a:rPr>
              <a:t>hare resources and best practices</a:t>
            </a:r>
          </a:p>
          <a:p>
            <a:pPr>
              <a:buClr>
                <a:srgbClr val="990000"/>
              </a:buClr>
              <a:buSzPts val="1000"/>
            </a:pPr>
            <a:endParaRPr lang="en-US" sz="900" dirty="0"/>
          </a:p>
          <a:p>
            <a:pPr marL="137160" indent="-137160">
              <a:buClr>
                <a:srgbClr val="990000"/>
              </a:buClr>
              <a:buSzPts val="1000"/>
              <a:buFont typeface="Noto Sans Symbols"/>
              <a:buChar char="🖊"/>
            </a:pPr>
            <a:r>
              <a:rPr lang="en-US" sz="900" dirty="0">
                <a:solidFill>
                  <a:schemeClr val="dk1"/>
                </a:solidFill>
                <a:ea typeface="Calibri"/>
                <a:cs typeface="Calibri"/>
                <a:sym typeface="Calibri"/>
              </a:rPr>
              <a:t>Highlight success stories with SHAC Recognition Awards to recognize those who grow campus wellness</a:t>
            </a:r>
            <a:endParaRPr lang="en-US" sz="900" dirty="0">
              <a:solidFill>
                <a:schemeClr val="dk1"/>
              </a:solidFill>
              <a:latin typeface="Arial"/>
              <a:ea typeface="Arial"/>
              <a:cs typeface="Arial"/>
              <a:sym typeface="Arial"/>
            </a:endParaRPr>
          </a:p>
        </p:txBody>
      </p:sp>
      <p:sp>
        <p:nvSpPr>
          <p:cNvPr id="92" name="TextBox 91">
            <a:extLst>
              <a:ext uri="{FF2B5EF4-FFF2-40B4-BE49-F238E27FC236}">
                <a16:creationId xmlns:a16="http://schemas.microsoft.com/office/drawing/2014/main" id="{44E664E4-4D78-49BD-97B1-6D8B1471F559}"/>
              </a:ext>
            </a:extLst>
          </p:cNvPr>
          <p:cNvSpPr txBox="1"/>
          <p:nvPr/>
        </p:nvSpPr>
        <p:spPr>
          <a:xfrm>
            <a:off x="6390571" y="2795166"/>
            <a:ext cx="1536489" cy="2169825"/>
          </a:xfrm>
          <a:prstGeom prst="rect">
            <a:avLst/>
          </a:prstGeom>
          <a:noFill/>
        </p:spPr>
        <p:txBody>
          <a:bodyPr wrap="square" rtlCol="0" anchor="ctr">
            <a:spAutoFit/>
          </a:bodyPr>
          <a:lstStyle/>
          <a:p>
            <a:pPr marL="137160" indent="-137160">
              <a:buClr>
                <a:srgbClr val="990000"/>
              </a:buClr>
              <a:buSzPts val="1000"/>
              <a:buFont typeface="Noto Sans Symbols"/>
              <a:buChar char="🖊"/>
            </a:pPr>
            <a:endParaRPr lang="en-US" sz="900" dirty="0"/>
          </a:p>
          <a:p>
            <a:pPr marL="137160" indent="-137160">
              <a:buClr>
                <a:srgbClr val="990000"/>
              </a:buClr>
              <a:buSzPts val="1000"/>
              <a:buFont typeface="Noto Sans Symbols"/>
              <a:buChar char="🖊"/>
            </a:pPr>
            <a:r>
              <a:rPr lang="en-US" sz="900" dirty="0"/>
              <a:t>Assisted with the development of the Whole Child Health Wellness Plan Standard Operating Procedures </a:t>
            </a:r>
          </a:p>
          <a:p>
            <a:pPr marL="137160" indent="-137160">
              <a:buClr>
                <a:srgbClr val="990000"/>
              </a:buClr>
              <a:buSzPts val="1000"/>
              <a:buFont typeface="Noto Sans Symbols"/>
              <a:buChar char="🖊"/>
            </a:pPr>
            <a:endParaRPr lang="en-US" sz="900" dirty="0"/>
          </a:p>
          <a:p>
            <a:pPr marL="137160" indent="-137160">
              <a:buClr>
                <a:srgbClr val="990000"/>
              </a:buClr>
              <a:buSzPts val="1000"/>
              <a:buFont typeface="Noto Sans Symbols"/>
              <a:buChar char="🖊"/>
            </a:pPr>
            <a:r>
              <a:rPr lang="en-US" sz="900" dirty="0"/>
              <a:t>Incorporate updated FFAE, EHAA, and FFA (Operating Procedures) into current CIP strategies and objectives</a:t>
            </a:r>
          </a:p>
          <a:p>
            <a:pPr>
              <a:buClr>
                <a:srgbClr val="990000"/>
              </a:buClr>
              <a:buSzPts val="1000"/>
            </a:pPr>
            <a:endParaRPr lang="en-US" sz="900" dirty="0"/>
          </a:p>
        </p:txBody>
      </p:sp>
      <p:sp>
        <p:nvSpPr>
          <p:cNvPr id="69" name="Freeform: Shape 68">
            <a:extLst>
              <a:ext uri="{FF2B5EF4-FFF2-40B4-BE49-F238E27FC236}">
                <a16:creationId xmlns:a16="http://schemas.microsoft.com/office/drawing/2014/main" id="{48305C4B-8256-4AFE-96CE-75B1A018404C}"/>
              </a:ext>
            </a:extLst>
          </p:cNvPr>
          <p:cNvSpPr/>
          <p:nvPr/>
        </p:nvSpPr>
        <p:spPr>
          <a:xfrm>
            <a:off x="2663762" y="2289309"/>
            <a:ext cx="669658" cy="551391"/>
          </a:xfrm>
          <a:custGeom>
            <a:avLst/>
            <a:gdLst>
              <a:gd name="connsiteX0" fmla="*/ 304498 w 870624"/>
              <a:gd name="connsiteY0" fmla="*/ 768514 h 854416"/>
              <a:gd name="connsiteX1" fmla="*/ 576523 w 870624"/>
              <a:gd name="connsiteY1" fmla="*/ 768514 h 854416"/>
              <a:gd name="connsiteX2" fmla="*/ 576523 w 870624"/>
              <a:gd name="connsiteY2" fmla="*/ 854416 h 854416"/>
              <a:gd name="connsiteX3" fmla="*/ 304498 w 870624"/>
              <a:gd name="connsiteY3" fmla="*/ 854416 h 854416"/>
              <a:gd name="connsiteX4" fmla="*/ 322579 w 870624"/>
              <a:gd name="connsiteY4" fmla="*/ 455520 h 854416"/>
              <a:gd name="connsiteX5" fmla="*/ 322579 w 870624"/>
              <a:gd name="connsiteY5" fmla="*/ 570056 h 854416"/>
              <a:gd name="connsiteX6" fmla="*/ 336896 w 870624"/>
              <a:gd name="connsiteY6" fmla="*/ 570056 h 854416"/>
              <a:gd name="connsiteX7" fmla="*/ 336896 w 870624"/>
              <a:gd name="connsiteY7" fmla="*/ 455520 h 854416"/>
              <a:gd name="connsiteX8" fmla="*/ 540733 w 870624"/>
              <a:gd name="connsiteY8" fmla="*/ 367637 h 854416"/>
              <a:gd name="connsiteX9" fmla="*/ 540733 w 870624"/>
              <a:gd name="connsiteY9" fmla="*/ 517155 h 854416"/>
              <a:gd name="connsiteX10" fmla="*/ 555050 w 870624"/>
              <a:gd name="connsiteY10" fmla="*/ 517155 h 854416"/>
              <a:gd name="connsiteX11" fmla="*/ 555050 w 870624"/>
              <a:gd name="connsiteY11" fmla="*/ 367637 h 854416"/>
              <a:gd name="connsiteX12" fmla="*/ 443716 w 870624"/>
              <a:gd name="connsiteY12" fmla="*/ 218254 h 854416"/>
              <a:gd name="connsiteX13" fmla="*/ 476303 w 870624"/>
              <a:gd name="connsiteY13" fmla="*/ 256446 h 854416"/>
              <a:gd name="connsiteX14" fmla="*/ 476303 w 870624"/>
              <a:gd name="connsiteY14" fmla="*/ 296051 h 854416"/>
              <a:gd name="connsiteX15" fmla="*/ 469147 w 870624"/>
              <a:gd name="connsiteY15" fmla="*/ 296051 h 854416"/>
              <a:gd name="connsiteX16" fmla="*/ 469147 w 870624"/>
              <a:gd name="connsiteY16" fmla="*/ 517155 h 854416"/>
              <a:gd name="connsiteX17" fmla="*/ 483464 w 870624"/>
              <a:gd name="connsiteY17" fmla="*/ 517155 h 854416"/>
              <a:gd name="connsiteX18" fmla="*/ 483464 w 870624"/>
              <a:gd name="connsiteY18" fmla="*/ 296051 h 854416"/>
              <a:gd name="connsiteX19" fmla="*/ 476389 w 870624"/>
              <a:gd name="connsiteY19" fmla="*/ 296051 h 854416"/>
              <a:gd name="connsiteX20" fmla="*/ 476521 w 870624"/>
              <a:gd name="connsiteY20" fmla="*/ 293640 h 854416"/>
              <a:gd name="connsiteX21" fmla="*/ 515302 w 870624"/>
              <a:gd name="connsiteY21" fmla="*/ 261205 h 854416"/>
              <a:gd name="connsiteX22" fmla="*/ 547889 w 870624"/>
              <a:gd name="connsiteY22" fmla="*/ 299397 h 854416"/>
              <a:gd name="connsiteX23" fmla="*/ 547889 w 870624"/>
              <a:gd name="connsiteY23" fmla="*/ 361284 h 854416"/>
              <a:gd name="connsiteX24" fmla="*/ 605157 w 870624"/>
              <a:gd name="connsiteY24" fmla="*/ 418553 h 854416"/>
              <a:gd name="connsiteX25" fmla="*/ 605157 w 870624"/>
              <a:gd name="connsiteY25" fmla="*/ 635265 h 854416"/>
              <a:gd name="connsiteX26" fmla="*/ 576289 w 870624"/>
              <a:gd name="connsiteY26" fmla="*/ 693120 h 854416"/>
              <a:gd name="connsiteX27" fmla="*/ 547889 w 870624"/>
              <a:gd name="connsiteY27" fmla="*/ 719211 h 854416"/>
              <a:gd name="connsiteX28" fmla="*/ 547889 w 870624"/>
              <a:gd name="connsiteY28" fmla="*/ 754197 h 854416"/>
              <a:gd name="connsiteX29" fmla="*/ 333133 w 870624"/>
              <a:gd name="connsiteY29" fmla="*/ 754197 h 854416"/>
              <a:gd name="connsiteX30" fmla="*/ 333133 w 870624"/>
              <a:gd name="connsiteY30" fmla="*/ 736908 h 854416"/>
              <a:gd name="connsiteX31" fmla="*/ 305719 w 870624"/>
              <a:gd name="connsiteY31" fmla="*/ 691206 h 854416"/>
              <a:gd name="connsiteX32" fmla="*/ 275864 w 870624"/>
              <a:gd name="connsiteY32" fmla="*/ 642949 h 854416"/>
              <a:gd name="connsiteX33" fmla="*/ 275864 w 870624"/>
              <a:gd name="connsiteY33" fmla="*/ 504455 h 854416"/>
              <a:gd name="connsiteX34" fmla="*/ 333133 w 870624"/>
              <a:gd name="connsiteY34" fmla="*/ 447187 h 854416"/>
              <a:gd name="connsiteX35" fmla="*/ 333133 w 870624"/>
              <a:gd name="connsiteY35" fmla="*/ 284583 h 854416"/>
              <a:gd name="connsiteX36" fmla="*/ 365234 w 870624"/>
              <a:gd name="connsiteY36" fmla="*/ 246933 h 854416"/>
              <a:gd name="connsiteX37" fmla="*/ 367176 w 870624"/>
              <a:gd name="connsiteY37" fmla="*/ 246787 h 854416"/>
              <a:gd name="connsiteX38" fmla="*/ 404527 w 870624"/>
              <a:gd name="connsiteY38" fmla="*/ 280763 h 854416"/>
              <a:gd name="connsiteX39" fmla="*/ 397562 w 870624"/>
              <a:gd name="connsiteY39" fmla="*/ 280763 h 854416"/>
              <a:gd name="connsiteX40" fmla="*/ 397562 w 870624"/>
              <a:gd name="connsiteY40" fmla="*/ 501867 h 854416"/>
              <a:gd name="connsiteX41" fmla="*/ 411879 w 870624"/>
              <a:gd name="connsiteY41" fmla="*/ 501867 h 854416"/>
              <a:gd name="connsiteX42" fmla="*/ 411879 w 870624"/>
              <a:gd name="connsiteY42" fmla="*/ 280763 h 854416"/>
              <a:gd name="connsiteX43" fmla="*/ 404718 w 870624"/>
              <a:gd name="connsiteY43" fmla="*/ 280763 h 854416"/>
              <a:gd name="connsiteX44" fmla="*/ 404718 w 870624"/>
              <a:gd name="connsiteY44" fmla="*/ 253906 h 854416"/>
              <a:gd name="connsiteX45" fmla="*/ 404861 w 870624"/>
              <a:gd name="connsiteY45" fmla="*/ 250709 h 854416"/>
              <a:gd name="connsiteX46" fmla="*/ 443716 w 870624"/>
              <a:gd name="connsiteY46" fmla="*/ 218254 h 854416"/>
              <a:gd name="connsiteX47" fmla="*/ 637779 w 870624"/>
              <a:gd name="connsiteY47" fmla="*/ 80990 h 854416"/>
              <a:gd name="connsiteX48" fmla="*/ 789634 w 870624"/>
              <a:gd name="connsiteY48" fmla="*/ 232845 h 854416"/>
              <a:gd name="connsiteX49" fmla="*/ 777409 w 870624"/>
              <a:gd name="connsiteY49" fmla="*/ 245070 h 854416"/>
              <a:gd name="connsiteX50" fmla="*/ 764478 w 870624"/>
              <a:gd name="connsiteY50" fmla="*/ 296771 h 854416"/>
              <a:gd name="connsiteX51" fmla="*/ 751465 w 870624"/>
              <a:gd name="connsiteY51" fmla="*/ 352003 h 854416"/>
              <a:gd name="connsiteX52" fmla="*/ 653535 w 870624"/>
              <a:gd name="connsiteY52" fmla="*/ 449933 h 854416"/>
              <a:gd name="connsiteX53" fmla="*/ 619475 w 870624"/>
              <a:gd name="connsiteY53" fmla="*/ 466090 h 854416"/>
              <a:gd name="connsiteX54" fmla="*/ 619475 w 870624"/>
              <a:gd name="connsiteY54" fmla="*/ 418556 h 854416"/>
              <a:gd name="connsiteX55" fmla="*/ 619423 w 870624"/>
              <a:gd name="connsiteY55" fmla="*/ 417979 h 854416"/>
              <a:gd name="connsiteX56" fmla="*/ 666888 w 870624"/>
              <a:gd name="connsiteY56" fmla="*/ 370514 h 854416"/>
              <a:gd name="connsiteX57" fmla="*/ 656765 w 870624"/>
              <a:gd name="connsiteY57" fmla="*/ 360391 h 854416"/>
              <a:gd name="connsiteX58" fmla="*/ 616843 w 870624"/>
              <a:gd name="connsiteY58" fmla="*/ 400313 h 854416"/>
              <a:gd name="connsiteX59" fmla="*/ 562206 w 870624"/>
              <a:gd name="connsiteY59" fmla="*/ 348413 h 854416"/>
              <a:gd name="connsiteX60" fmla="*/ 562206 w 870624"/>
              <a:gd name="connsiteY60" fmla="*/ 299393 h 854416"/>
              <a:gd name="connsiteX61" fmla="*/ 516543 w 870624"/>
              <a:gd name="connsiteY61" fmla="*/ 246949 h 854416"/>
              <a:gd name="connsiteX62" fmla="*/ 490412 w 870624"/>
              <a:gd name="connsiteY62" fmla="*/ 251702 h 854416"/>
              <a:gd name="connsiteX63" fmla="*/ 444958 w 870624"/>
              <a:gd name="connsiteY63" fmla="*/ 203998 h 854416"/>
              <a:gd name="connsiteX64" fmla="*/ 396232 w 870624"/>
              <a:gd name="connsiteY64" fmla="*/ 231318 h 854416"/>
              <a:gd name="connsiteX65" fmla="*/ 370515 w 870624"/>
              <a:gd name="connsiteY65" fmla="*/ 205603 h 854416"/>
              <a:gd name="connsiteX66" fmla="*/ 360391 w 870624"/>
              <a:gd name="connsiteY66" fmla="*/ 215726 h 854416"/>
              <a:gd name="connsiteX67" fmla="*/ 377994 w 870624"/>
              <a:gd name="connsiteY67" fmla="*/ 233329 h 854416"/>
              <a:gd name="connsiteX68" fmla="*/ 363809 w 870624"/>
              <a:gd name="connsiteY68" fmla="*/ 232687 h 854416"/>
              <a:gd name="connsiteX69" fmla="*/ 318815 w 870624"/>
              <a:gd name="connsiteY69" fmla="*/ 284586 h 854416"/>
              <a:gd name="connsiteX70" fmla="*/ 318815 w 870624"/>
              <a:gd name="connsiteY70" fmla="*/ 361180 h 854416"/>
              <a:gd name="connsiteX71" fmla="*/ 304283 w 870624"/>
              <a:gd name="connsiteY71" fmla="*/ 346648 h 854416"/>
              <a:gd name="connsiteX72" fmla="*/ 294160 w 870624"/>
              <a:gd name="connsiteY72" fmla="*/ 356771 h 854416"/>
              <a:gd name="connsiteX73" fmla="*/ 318815 w 870624"/>
              <a:gd name="connsiteY73" fmla="*/ 381428 h 854416"/>
              <a:gd name="connsiteX74" fmla="*/ 318815 w 870624"/>
              <a:gd name="connsiteY74" fmla="*/ 434315 h 854416"/>
              <a:gd name="connsiteX75" fmla="*/ 298452 w 870624"/>
              <a:gd name="connsiteY75" fmla="*/ 442054 h 854416"/>
              <a:gd name="connsiteX76" fmla="*/ 253664 w 870624"/>
              <a:gd name="connsiteY76" fmla="*/ 397266 h 854416"/>
              <a:gd name="connsiteX77" fmla="*/ 243541 w 870624"/>
              <a:gd name="connsiteY77" fmla="*/ 407390 h 854416"/>
              <a:gd name="connsiteX78" fmla="*/ 286420 w 870624"/>
              <a:gd name="connsiteY78" fmla="*/ 450269 h 854416"/>
              <a:gd name="connsiteX79" fmla="*/ 262214 w 870624"/>
              <a:gd name="connsiteY79" fmla="*/ 496926 h 854416"/>
              <a:gd name="connsiteX80" fmla="*/ 124592 w 870624"/>
              <a:gd name="connsiteY80" fmla="*/ 359306 h 854416"/>
              <a:gd name="connsiteX81" fmla="*/ 104096 w 870624"/>
              <a:gd name="connsiteY81" fmla="*/ 297984 h 854416"/>
              <a:gd name="connsiteX82" fmla="*/ 105728 w 870624"/>
              <a:gd name="connsiteY82" fmla="*/ 259453 h 854416"/>
              <a:gd name="connsiteX83" fmla="*/ 80989 w 870624"/>
              <a:gd name="connsiteY83" fmla="*/ 234714 h 854416"/>
              <a:gd name="connsiteX84" fmla="*/ 232845 w 870624"/>
              <a:gd name="connsiteY84" fmla="*/ 82858 h 854416"/>
              <a:gd name="connsiteX85" fmla="*/ 245071 w 870624"/>
              <a:gd name="connsiteY85" fmla="*/ 95083 h 854416"/>
              <a:gd name="connsiteX86" fmla="*/ 296769 w 870624"/>
              <a:gd name="connsiteY86" fmla="*/ 108014 h 854416"/>
              <a:gd name="connsiteX87" fmla="*/ 352003 w 870624"/>
              <a:gd name="connsiteY87" fmla="*/ 121027 h 854416"/>
              <a:gd name="connsiteX88" fmla="*/ 434377 w 870624"/>
              <a:gd name="connsiteY88" fmla="*/ 203401 h 854416"/>
              <a:gd name="connsiteX89" fmla="*/ 513185 w 870624"/>
              <a:gd name="connsiteY89" fmla="*/ 124593 h 854416"/>
              <a:gd name="connsiteX90" fmla="*/ 574508 w 870624"/>
              <a:gd name="connsiteY90" fmla="*/ 104096 h 854416"/>
              <a:gd name="connsiteX91" fmla="*/ 613040 w 870624"/>
              <a:gd name="connsiteY91" fmla="*/ 105729 h 854416"/>
              <a:gd name="connsiteX92" fmla="*/ 192351 w 870624"/>
              <a:gd name="connsiteY92" fmla="*/ 1868 h 854416"/>
              <a:gd name="connsiteX93" fmla="*/ 242970 w 870624"/>
              <a:gd name="connsiteY93" fmla="*/ 52486 h 854416"/>
              <a:gd name="connsiteX94" fmla="*/ 50618 w 870624"/>
              <a:gd name="connsiteY94" fmla="*/ 244837 h 854416"/>
              <a:gd name="connsiteX95" fmla="*/ 0 w 870624"/>
              <a:gd name="connsiteY95" fmla="*/ 194219 h 854416"/>
              <a:gd name="connsiteX96" fmla="*/ 678273 w 870624"/>
              <a:gd name="connsiteY96" fmla="*/ 0 h 854416"/>
              <a:gd name="connsiteX97" fmla="*/ 870624 w 870624"/>
              <a:gd name="connsiteY97" fmla="*/ 192351 h 854416"/>
              <a:gd name="connsiteX98" fmla="*/ 820006 w 870624"/>
              <a:gd name="connsiteY98" fmla="*/ 242969 h 854416"/>
              <a:gd name="connsiteX99" fmla="*/ 627654 w 870624"/>
              <a:gd name="connsiteY99" fmla="*/ 50618 h 85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70624" h="854416">
                <a:moveTo>
                  <a:pt x="304498" y="768514"/>
                </a:moveTo>
                <a:lnTo>
                  <a:pt x="576523" y="768514"/>
                </a:lnTo>
                <a:lnTo>
                  <a:pt x="576523" y="854416"/>
                </a:lnTo>
                <a:lnTo>
                  <a:pt x="304498" y="854416"/>
                </a:lnTo>
                <a:close/>
                <a:moveTo>
                  <a:pt x="322579" y="455520"/>
                </a:moveTo>
                <a:lnTo>
                  <a:pt x="322579" y="570056"/>
                </a:lnTo>
                <a:lnTo>
                  <a:pt x="336896" y="570056"/>
                </a:lnTo>
                <a:lnTo>
                  <a:pt x="336896" y="455520"/>
                </a:lnTo>
                <a:close/>
                <a:moveTo>
                  <a:pt x="540733" y="367637"/>
                </a:moveTo>
                <a:lnTo>
                  <a:pt x="540733" y="517155"/>
                </a:lnTo>
                <a:lnTo>
                  <a:pt x="555050" y="517155"/>
                </a:lnTo>
                <a:lnTo>
                  <a:pt x="555050" y="367637"/>
                </a:lnTo>
                <a:close/>
                <a:moveTo>
                  <a:pt x="443716" y="218254"/>
                </a:moveTo>
                <a:cubicBezTo>
                  <a:pt x="462747" y="220777"/>
                  <a:pt x="476807" y="237254"/>
                  <a:pt x="476303" y="256446"/>
                </a:cubicBezTo>
                <a:lnTo>
                  <a:pt x="476303" y="296051"/>
                </a:lnTo>
                <a:lnTo>
                  <a:pt x="469147" y="296051"/>
                </a:lnTo>
                <a:lnTo>
                  <a:pt x="469147" y="517155"/>
                </a:lnTo>
                <a:lnTo>
                  <a:pt x="483464" y="517155"/>
                </a:lnTo>
                <a:lnTo>
                  <a:pt x="483464" y="296051"/>
                </a:lnTo>
                <a:lnTo>
                  <a:pt x="476389" y="296051"/>
                </a:lnTo>
                <a:cubicBezTo>
                  <a:pt x="476406" y="295246"/>
                  <a:pt x="476451" y="294442"/>
                  <a:pt x="476521" y="293640"/>
                </a:cubicBezTo>
                <a:cubicBezTo>
                  <a:pt x="478274" y="273975"/>
                  <a:pt x="495636" y="259452"/>
                  <a:pt x="515302" y="261205"/>
                </a:cubicBezTo>
                <a:cubicBezTo>
                  <a:pt x="534332" y="263729"/>
                  <a:pt x="548392" y="280206"/>
                  <a:pt x="547889" y="299397"/>
                </a:cubicBezTo>
                <a:lnTo>
                  <a:pt x="547889" y="361284"/>
                </a:lnTo>
                <a:cubicBezTo>
                  <a:pt x="579517" y="361284"/>
                  <a:pt x="605157" y="386924"/>
                  <a:pt x="605157" y="418553"/>
                </a:cubicBezTo>
                <a:lnTo>
                  <a:pt x="605157" y="635265"/>
                </a:lnTo>
                <a:cubicBezTo>
                  <a:pt x="605157" y="658013"/>
                  <a:pt x="594466" y="679440"/>
                  <a:pt x="576289" y="693120"/>
                </a:cubicBezTo>
                <a:lnTo>
                  <a:pt x="547889" y="719211"/>
                </a:lnTo>
                <a:lnTo>
                  <a:pt x="547889" y="754197"/>
                </a:lnTo>
                <a:lnTo>
                  <a:pt x="333133" y="754197"/>
                </a:lnTo>
                <a:lnTo>
                  <a:pt x="333133" y="736908"/>
                </a:lnTo>
                <a:cubicBezTo>
                  <a:pt x="333133" y="717781"/>
                  <a:pt x="322593" y="700210"/>
                  <a:pt x="305719" y="691206"/>
                </a:cubicBezTo>
                <a:cubicBezTo>
                  <a:pt x="287591" y="681898"/>
                  <a:pt x="276100" y="663325"/>
                  <a:pt x="275864" y="642949"/>
                </a:cubicBezTo>
                <a:lnTo>
                  <a:pt x="275864" y="504455"/>
                </a:lnTo>
                <a:cubicBezTo>
                  <a:pt x="275864" y="472827"/>
                  <a:pt x="301504" y="447187"/>
                  <a:pt x="333133" y="447187"/>
                </a:cubicBezTo>
                <a:lnTo>
                  <a:pt x="333133" y="284583"/>
                </a:lnTo>
                <a:cubicBezTo>
                  <a:pt x="332725" y="265704"/>
                  <a:pt x="346530" y="249515"/>
                  <a:pt x="365234" y="246933"/>
                </a:cubicBezTo>
                <a:cubicBezTo>
                  <a:pt x="365881" y="246867"/>
                  <a:pt x="366529" y="246819"/>
                  <a:pt x="367176" y="246787"/>
                </a:cubicBezTo>
                <a:cubicBezTo>
                  <a:pt x="386873" y="245855"/>
                  <a:pt x="403595" y="261068"/>
                  <a:pt x="404527" y="280763"/>
                </a:cubicBezTo>
                <a:lnTo>
                  <a:pt x="397562" y="280763"/>
                </a:lnTo>
                <a:lnTo>
                  <a:pt x="397562" y="501867"/>
                </a:lnTo>
                <a:lnTo>
                  <a:pt x="411879" y="501867"/>
                </a:lnTo>
                <a:lnTo>
                  <a:pt x="411879" y="280763"/>
                </a:lnTo>
                <a:lnTo>
                  <a:pt x="404718" y="280763"/>
                </a:lnTo>
                <a:lnTo>
                  <a:pt x="404718" y="253906"/>
                </a:lnTo>
                <a:cubicBezTo>
                  <a:pt x="404718" y="252839"/>
                  <a:pt x="404766" y="251771"/>
                  <a:pt x="404861" y="250709"/>
                </a:cubicBezTo>
                <a:cubicBezTo>
                  <a:pt x="406628" y="231017"/>
                  <a:pt x="424024" y="216486"/>
                  <a:pt x="443716" y="218254"/>
                </a:cubicBezTo>
                <a:close/>
                <a:moveTo>
                  <a:pt x="637779" y="80990"/>
                </a:moveTo>
                <a:lnTo>
                  <a:pt x="789634" y="232845"/>
                </a:lnTo>
                <a:lnTo>
                  <a:pt x="777409" y="245070"/>
                </a:lnTo>
                <a:cubicBezTo>
                  <a:pt x="763884" y="258595"/>
                  <a:pt x="758913" y="278472"/>
                  <a:pt x="764478" y="296771"/>
                </a:cubicBezTo>
                <a:cubicBezTo>
                  <a:pt x="770714" y="316170"/>
                  <a:pt x="765706" y="337428"/>
                  <a:pt x="751465" y="352003"/>
                </a:cubicBezTo>
                <a:lnTo>
                  <a:pt x="653535" y="449933"/>
                </a:lnTo>
                <a:cubicBezTo>
                  <a:pt x="644354" y="459044"/>
                  <a:pt x="632338" y="464745"/>
                  <a:pt x="619475" y="466090"/>
                </a:cubicBezTo>
                <a:lnTo>
                  <a:pt x="619475" y="418556"/>
                </a:lnTo>
                <a:cubicBezTo>
                  <a:pt x="619475" y="418359"/>
                  <a:pt x="619425" y="418176"/>
                  <a:pt x="619423" y="417979"/>
                </a:cubicBezTo>
                <a:lnTo>
                  <a:pt x="666888" y="370514"/>
                </a:lnTo>
                <a:lnTo>
                  <a:pt x="656765" y="360391"/>
                </a:lnTo>
                <a:lnTo>
                  <a:pt x="616843" y="400313"/>
                </a:lnTo>
                <a:cubicBezTo>
                  <a:pt x="609936" y="374058"/>
                  <a:pt x="588783" y="353962"/>
                  <a:pt x="562206" y="348413"/>
                </a:cubicBezTo>
                <a:lnTo>
                  <a:pt x="562206" y="299393"/>
                </a:lnTo>
                <a:cubicBezTo>
                  <a:pt x="562710" y="272780"/>
                  <a:pt x="542972" y="250111"/>
                  <a:pt x="516543" y="246949"/>
                </a:cubicBezTo>
                <a:cubicBezTo>
                  <a:pt x="507565" y="246194"/>
                  <a:pt x="498548" y="247834"/>
                  <a:pt x="490412" y="251702"/>
                </a:cubicBezTo>
                <a:cubicBezTo>
                  <a:pt x="488725" y="226929"/>
                  <a:pt x="469619" y="206878"/>
                  <a:pt x="444958" y="203998"/>
                </a:cubicBezTo>
                <a:cubicBezTo>
                  <a:pt x="424711" y="202532"/>
                  <a:pt x="405542" y="213279"/>
                  <a:pt x="396232" y="231318"/>
                </a:cubicBezTo>
                <a:lnTo>
                  <a:pt x="370515" y="205603"/>
                </a:lnTo>
                <a:lnTo>
                  <a:pt x="360391" y="215726"/>
                </a:lnTo>
                <a:lnTo>
                  <a:pt x="377994" y="233329"/>
                </a:lnTo>
                <a:cubicBezTo>
                  <a:pt x="373320" y="232444"/>
                  <a:pt x="368544" y="232227"/>
                  <a:pt x="363809" y="232687"/>
                </a:cubicBezTo>
                <a:cubicBezTo>
                  <a:pt x="337822" y="236077"/>
                  <a:pt x="318486" y="258381"/>
                  <a:pt x="318815" y="284586"/>
                </a:cubicBezTo>
                <a:lnTo>
                  <a:pt x="318815" y="361180"/>
                </a:lnTo>
                <a:lnTo>
                  <a:pt x="304283" y="346648"/>
                </a:lnTo>
                <a:lnTo>
                  <a:pt x="294160" y="356771"/>
                </a:lnTo>
                <a:lnTo>
                  <a:pt x="318815" y="381428"/>
                </a:lnTo>
                <a:lnTo>
                  <a:pt x="318815" y="434315"/>
                </a:lnTo>
                <a:cubicBezTo>
                  <a:pt x="311670" y="435828"/>
                  <a:pt x="304800" y="438439"/>
                  <a:pt x="298452" y="442054"/>
                </a:cubicBezTo>
                <a:lnTo>
                  <a:pt x="253664" y="397266"/>
                </a:lnTo>
                <a:lnTo>
                  <a:pt x="243541" y="407390"/>
                </a:lnTo>
                <a:lnTo>
                  <a:pt x="286420" y="450269"/>
                </a:lnTo>
                <a:cubicBezTo>
                  <a:pt x="272709" y="462176"/>
                  <a:pt x="264054" y="478861"/>
                  <a:pt x="262214" y="496926"/>
                </a:cubicBezTo>
                <a:lnTo>
                  <a:pt x="124592" y="359306"/>
                </a:lnTo>
                <a:cubicBezTo>
                  <a:pt x="108506" y="343219"/>
                  <a:pt x="100915" y="320509"/>
                  <a:pt x="104096" y="297984"/>
                </a:cubicBezTo>
                <a:lnTo>
                  <a:pt x="105728" y="259453"/>
                </a:lnTo>
                <a:lnTo>
                  <a:pt x="80989" y="234714"/>
                </a:lnTo>
                <a:lnTo>
                  <a:pt x="232845" y="82858"/>
                </a:lnTo>
                <a:lnTo>
                  <a:pt x="245071" y="95083"/>
                </a:lnTo>
                <a:cubicBezTo>
                  <a:pt x="258594" y="108608"/>
                  <a:pt x="278472" y="113579"/>
                  <a:pt x="296769" y="108014"/>
                </a:cubicBezTo>
                <a:cubicBezTo>
                  <a:pt x="316170" y="101778"/>
                  <a:pt x="337428" y="106786"/>
                  <a:pt x="352003" y="121027"/>
                </a:cubicBezTo>
                <a:lnTo>
                  <a:pt x="434377" y="203401"/>
                </a:lnTo>
                <a:lnTo>
                  <a:pt x="513185" y="124593"/>
                </a:lnTo>
                <a:cubicBezTo>
                  <a:pt x="529272" y="108507"/>
                  <a:pt x="551982" y="100917"/>
                  <a:pt x="574508" y="104096"/>
                </a:cubicBezTo>
                <a:lnTo>
                  <a:pt x="613040" y="105729"/>
                </a:lnTo>
                <a:close/>
                <a:moveTo>
                  <a:pt x="192351" y="1868"/>
                </a:moveTo>
                <a:lnTo>
                  <a:pt x="242970" y="52486"/>
                </a:lnTo>
                <a:lnTo>
                  <a:pt x="50618" y="244837"/>
                </a:lnTo>
                <a:lnTo>
                  <a:pt x="0" y="194219"/>
                </a:lnTo>
                <a:close/>
                <a:moveTo>
                  <a:pt x="678273" y="0"/>
                </a:moveTo>
                <a:lnTo>
                  <a:pt x="870624" y="192351"/>
                </a:lnTo>
                <a:lnTo>
                  <a:pt x="820006" y="242969"/>
                </a:lnTo>
                <a:lnTo>
                  <a:pt x="627654" y="50618"/>
                </a:lnTo>
                <a:close/>
              </a:path>
            </a:pathLst>
          </a:custGeom>
          <a:solidFill>
            <a:srgbClr val="002060"/>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29B7DE6A-D451-4F55-8B71-DFF0F397F26A}"/>
              </a:ext>
            </a:extLst>
          </p:cNvPr>
          <p:cNvGrpSpPr/>
          <p:nvPr/>
        </p:nvGrpSpPr>
        <p:grpSpPr>
          <a:xfrm>
            <a:off x="8726135" y="2258821"/>
            <a:ext cx="636496" cy="530478"/>
            <a:chOff x="1805868" y="1095374"/>
            <a:chExt cx="4699708" cy="3916924"/>
          </a:xfrm>
          <a:solidFill>
            <a:schemeClr val="accent2">
              <a:lumMod val="75000"/>
            </a:schemeClr>
          </a:solidFill>
        </p:grpSpPr>
        <p:sp>
          <p:nvSpPr>
            <p:cNvPr id="82" name="Freeform 269">
              <a:extLst>
                <a:ext uri="{FF2B5EF4-FFF2-40B4-BE49-F238E27FC236}">
                  <a16:creationId xmlns:a16="http://schemas.microsoft.com/office/drawing/2014/main" id="{05A48B9F-8E74-492C-94FC-87FBFED8AD62}"/>
                </a:ext>
              </a:extLst>
            </p:cNvPr>
            <p:cNvSpPr/>
            <p:nvPr/>
          </p:nvSpPr>
          <p:spPr>
            <a:xfrm>
              <a:off x="3648075" y="1095374"/>
              <a:ext cx="2857501" cy="3648075"/>
            </a:xfrm>
            <a:custGeom>
              <a:avLst/>
              <a:gdLst>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268604 w 2857501"/>
                <a:gd name="connsiteY12" fmla="*/ 3335612 h 3648075"/>
                <a:gd name="connsiteX13" fmla="*/ 268604 w 2857501"/>
                <a:gd name="connsiteY13" fmla="*/ 3371851 h 3648075"/>
                <a:gd name="connsiteX14" fmla="*/ 328256 w 2857501"/>
                <a:gd name="connsiteY14" fmla="*/ 3371851 h 3648075"/>
                <a:gd name="connsiteX15" fmla="*/ 337652 w 2857501"/>
                <a:gd name="connsiteY15" fmla="*/ 3377559 h 3648075"/>
                <a:gd name="connsiteX16" fmla="*/ 969645 w 2857501"/>
                <a:gd name="connsiteY16" fmla="*/ 3537586 h 3648075"/>
                <a:gd name="connsiteX17" fmla="*/ 1601638 w 2857501"/>
                <a:gd name="connsiteY17" fmla="*/ 3377559 h 3648075"/>
                <a:gd name="connsiteX18" fmla="*/ 1611034 w 2857501"/>
                <a:gd name="connsiteY18" fmla="*/ 3371851 h 3648075"/>
                <a:gd name="connsiteX19" fmla="*/ 2613025 w 2857501"/>
                <a:gd name="connsiteY19" fmla="*/ 3371851 h 3648075"/>
                <a:gd name="connsiteX20" fmla="*/ 2613025 w 2857501"/>
                <a:gd name="connsiteY20" fmla="*/ 1019176 h 3648075"/>
                <a:gd name="connsiteX21" fmla="*/ 1936750 w 2857501"/>
                <a:gd name="connsiteY21" fmla="*/ 1019176 h 3648075"/>
                <a:gd name="connsiteX22" fmla="*/ 1936750 w 2857501"/>
                <a:gd name="connsiteY22" fmla="*/ 266701 h 3648075"/>
                <a:gd name="connsiteX23" fmla="*/ 268604 w 2857501"/>
                <a:gd name="connsiteY23" fmla="*/ 266701 h 3648075"/>
                <a:gd name="connsiteX24" fmla="*/ 268604 w 2857501"/>
                <a:gd name="connsiteY24" fmla="*/ 929133 h 3648075"/>
                <a:gd name="connsiteX25" fmla="*/ 205473 w 2857501"/>
                <a:gd name="connsiteY25" fmla="*/ 967486 h 3648075"/>
                <a:gd name="connsiteX26" fmla="*/ 9246 w 2857501"/>
                <a:gd name="connsiteY26" fmla="*/ 1129387 h 3648075"/>
                <a:gd name="connsiteX27" fmla="*/ 0 w 2857501"/>
                <a:gd name="connsiteY27" fmla="*/ 1139560 h 3648075"/>
                <a:gd name="connsiteX28" fmla="*/ 0 w 2857501"/>
                <a:gd name="connsiteY28" fmla="*/ 0 h 3648075"/>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268604 w 2857501"/>
                <a:gd name="connsiteY12" fmla="*/ 3335612 h 3648075"/>
                <a:gd name="connsiteX13" fmla="*/ 328256 w 2857501"/>
                <a:gd name="connsiteY13" fmla="*/ 3371851 h 3648075"/>
                <a:gd name="connsiteX14" fmla="*/ 337652 w 2857501"/>
                <a:gd name="connsiteY14" fmla="*/ 3377559 h 3648075"/>
                <a:gd name="connsiteX15" fmla="*/ 969645 w 2857501"/>
                <a:gd name="connsiteY15" fmla="*/ 3537586 h 3648075"/>
                <a:gd name="connsiteX16" fmla="*/ 1601638 w 2857501"/>
                <a:gd name="connsiteY16" fmla="*/ 3377559 h 3648075"/>
                <a:gd name="connsiteX17" fmla="*/ 1611034 w 2857501"/>
                <a:gd name="connsiteY17" fmla="*/ 3371851 h 3648075"/>
                <a:gd name="connsiteX18" fmla="*/ 2613025 w 2857501"/>
                <a:gd name="connsiteY18" fmla="*/ 3371851 h 3648075"/>
                <a:gd name="connsiteX19" fmla="*/ 2613025 w 2857501"/>
                <a:gd name="connsiteY19" fmla="*/ 1019176 h 3648075"/>
                <a:gd name="connsiteX20" fmla="*/ 1936750 w 2857501"/>
                <a:gd name="connsiteY20" fmla="*/ 1019176 h 3648075"/>
                <a:gd name="connsiteX21" fmla="*/ 1936750 w 2857501"/>
                <a:gd name="connsiteY21" fmla="*/ 266701 h 3648075"/>
                <a:gd name="connsiteX22" fmla="*/ 268604 w 2857501"/>
                <a:gd name="connsiteY22" fmla="*/ 266701 h 3648075"/>
                <a:gd name="connsiteX23" fmla="*/ 268604 w 2857501"/>
                <a:gd name="connsiteY23" fmla="*/ 929133 h 3648075"/>
                <a:gd name="connsiteX24" fmla="*/ 205473 w 2857501"/>
                <a:gd name="connsiteY24" fmla="*/ 967486 h 3648075"/>
                <a:gd name="connsiteX25" fmla="*/ 9246 w 2857501"/>
                <a:gd name="connsiteY25" fmla="*/ 1129387 h 3648075"/>
                <a:gd name="connsiteX26" fmla="*/ 0 w 2857501"/>
                <a:gd name="connsiteY26" fmla="*/ 1139560 h 3648075"/>
                <a:gd name="connsiteX27" fmla="*/ 0 w 2857501"/>
                <a:gd name="connsiteY27" fmla="*/ 0 h 3648075"/>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328256 w 2857501"/>
                <a:gd name="connsiteY12" fmla="*/ 3371851 h 3648075"/>
                <a:gd name="connsiteX13" fmla="*/ 337652 w 2857501"/>
                <a:gd name="connsiteY13" fmla="*/ 3377559 h 3648075"/>
                <a:gd name="connsiteX14" fmla="*/ 969645 w 2857501"/>
                <a:gd name="connsiteY14" fmla="*/ 3537586 h 3648075"/>
                <a:gd name="connsiteX15" fmla="*/ 1601638 w 2857501"/>
                <a:gd name="connsiteY15" fmla="*/ 3377559 h 3648075"/>
                <a:gd name="connsiteX16" fmla="*/ 1611034 w 2857501"/>
                <a:gd name="connsiteY16" fmla="*/ 3371851 h 3648075"/>
                <a:gd name="connsiteX17" fmla="*/ 2613025 w 2857501"/>
                <a:gd name="connsiteY17" fmla="*/ 3371851 h 3648075"/>
                <a:gd name="connsiteX18" fmla="*/ 2613025 w 2857501"/>
                <a:gd name="connsiteY18" fmla="*/ 1019176 h 3648075"/>
                <a:gd name="connsiteX19" fmla="*/ 1936750 w 2857501"/>
                <a:gd name="connsiteY19" fmla="*/ 1019176 h 3648075"/>
                <a:gd name="connsiteX20" fmla="*/ 1936750 w 2857501"/>
                <a:gd name="connsiteY20" fmla="*/ 266701 h 3648075"/>
                <a:gd name="connsiteX21" fmla="*/ 268604 w 2857501"/>
                <a:gd name="connsiteY21" fmla="*/ 266701 h 3648075"/>
                <a:gd name="connsiteX22" fmla="*/ 268604 w 2857501"/>
                <a:gd name="connsiteY22" fmla="*/ 929133 h 3648075"/>
                <a:gd name="connsiteX23" fmla="*/ 205473 w 2857501"/>
                <a:gd name="connsiteY23" fmla="*/ 967486 h 3648075"/>
                <a:gd name="connsiteX24" fmla="*/ 9246 w 2857501"/>
                <a:gd name="connsiteY24" fmla="*/ 1129387 h 3648075"/>
                <a:gd name="connsiteX25" fmla="*/ 0 w 2857501"/>
                <a:gd name="connsiteY25" fmla="*/ 1139560 h 3648075"/>
                <a:gd name="connsiteX26" fmla="*/ 0 w 2857501"/>
                <a:gd name="connsiteY26" fmla="*/ 0 h 364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57501" h="3648075">
                  <a:moveTo>
                    <a:pt x="0" y="0"/>
                  </a:moveTo>
                  <a:lnTo>
                    <a:pt x="2166840" y="1"/>
                  </a:lnTo>
                  <a:lnTo>
                    <a:pt x="2358317" y="214315"/>
                  </a:lnTo>
                  <a:lnTo>
                    <a:pt x="2362832" y="214315"/>
                  </a:lnTo>
                  <a:lnTo>
                    <a:pt x="2657474" y="547967"/>
                  </a:lnTo>
                  <a:lnTo>
                    <a:pt x="2657474" y="549152"/>
                  </a:lnTo>
                  <a:lnTo>
                    <a:pt x="2857500" y="773035"/>
                  </a:lnTo>
                  <a:cubicBezTo>
                    <a:pt x="2857500" y="1731382"/>
                    <a:pt x="2857501" y="2689728"/>
                    <a:pt x="2857501" y="3648075"/>
                  </a:cubicBezTo>
                  <a:lnTo>
                    <a:pt x="0" y="3648075"/>
                  </a:lnTo>
                  <a:lnTo>
                    <a:pt x="0" y="3113919"/>
                  </a:lnTo>
                  <a:lnTo>
                    <a:pt x="32106" y="3149245"/>
                  </a:lnTo>
                  <a:cubicBezTo>
                    <a:pt x="92091" y="3209229"/>
                    <a:pt x="157796" y="3263493"/>
                    <a:pt x="228333" y="3311146"/>
                  </a:cubicBezTo>
                  <a:lnTo>
                    <a:pt x="328256" y="3371851"/>
                  </a:lnTo>
                  <a:lnTo>
                    <a:pt x="337652" y="3377559"/>
                  </a:lnTo>
                  <a:cubicBezTo>
                    <a:pt x="525520" y="3479616"/>
                    <a:pt x="740813" y="3537586"/>
                    <a:pt x="969645" y="3537586"/>
                  </a:cubicBezTo>
                  <a:cubicBezTo>
                    <a:pt x="1198477" y="3537586"/>
                    <a:pt x="1413770" y="3479616"/>
                    <a:pt x="1601638" y="3377559"/>
                  </a:cubicBezTo>
                  <a:lnTo>
                    <a:pt x="1611034" y="3371851"/>
                  </a:lnTo>
                  <a:lnTo>
                    <a:pt x="2613025" y="3371851"/>
                  </a:lnTo>
                  <a:lnTo>
                    <a:pt x="2613025" y="1019176"/>
                  </a:lnTo>
                  <a:lnTo>
                    <a:pt x="1936750" y="1019176"/>
                  </a:lnTo>
                  <a:lnTo>
                    <a:pt x="1936750" y="266701"/>
                  </a:lnTo>
                  <a:lnTo>
                    <a:pt x="268604" y="266701"/>
                  </a:lnTo>
                  <a:lnTo>
                    <a:pt x="268604" y="929133"/>
                  </a:lnTo>
                  <a:lnTo>
                    <a:pt x="205473" y="967486"/>
                  </a:lnTo>
                  <a:cubicBezTo>
                    <a:pt x="134936" y="1015140"/>
                    <a:pt x="69231" y="1069403"/>
                    <a:pt x="9246" y="1129387"/>
                  </a:cubicBezTo>
                  <a:lnTo>
                    <a:pt x="0" y="1139560"/>
                  </a:lnTo>
                  <a:lnTo>
                    <a:pt x="0" y="0"/>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93" name="Group 92">
              <a:extLst>
                <a:ext uri="{FF2B5EF4-FFF2-40B4-BE49-F238E27FC236}">
                  <a16:creationId xmlns:a16="http://schemas.microsoft.com/office/drawing/2014/main" id="{E52B9D78-D583-461D-A307-3000A0A2D668}"/>
                </a:ext>
              </a:extLst>
            </p:cNvPr>
            <p:cNvGrpSpPr/>
            <p:nvPr/>
          </p:nvGrpSpPr>
          <p:grpSpPr>
            <a:xfrm>
              <a:off x="1805868" y="1873918"/>
              <a:ext cx="4195126" cy="3138380"/>
              <a:chOff x="1805868" y="1873918"/>
              <a:chExt cx="4195126" cy="3138380"/>
            </a:xfrm>
            <a:grpFill/>
          </p:grpSpPr>
          <p:grpSp>
            <p:nvGrpSpPr>
              <p:cNvPr id="95" name="Group 94">
                <a:extLst>
                  <a:ext uri="{FF2B5EF4-FFF2-40B4-BE49-F238E27FC236}">
                    <a16:creationId xmlns:a16="http://schemas.microsoft.com/office/drawing/2014/main" id="{AD89CDF2-3F20-4DB5-92A7-B84F86DBACD1}"/>
                  </a:ext>
                </a:extLst>
              </p:cNvPr>
              <p:cNvGrpSpPr/>
              <p:nvPr/>
            </p:nvGrpSpPr>
            <p:grpSpPr>
              <a:xfrm>
                <a:off x="1805868" y="1873918"/>
                <a:ext cx="4195126" cy="3138380"/>
                <a:chOff x="1277882" y="2649348"/>
                <a:chExt cx="433525" cy="324320"/>
              </a:xfrm>
              <a:grpFill/>
            </p:grpSpPr>
            <p:sp>
              <p:nvSpPr>
                <p:cNvPr id="112" name="Oval 111">
                  <a:extLst>
                    <a:ext uri="{FF2B5EF4-FFF2-40B4-BE49-F238E27FC236}">
                      <a16:creationId xmlns:a16="http://schemas.microsoft.com/office/drawing/2014/main" id="{A27D6562-EB69-408E-9202-28F3E3BFC830}"/>
                    </a:ext>
                  </a:extLst>
                </p:cNvPr>
                <p:cNvSpPr/>
                <p:nvPr/>
              </p:nvSpPr>
              <p:spPr>
                <a:xfrm>
                  <a:off x="1433482" y="2649348"/>
                  <a:ext cx="277925" cy="277926"/>
                </a:xfrm>
                <a:prstGeom prst="ellipse">
                  <a:avLst/>
                </a:prstGeom>
                <a:grp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Freeform 290">
                  <a:extLst>
                    <a:ext uri="{FF2B5EF4-FFF2-40B4-BE49-F238E27FC236}">
                      <a16:creationId xmlns:a16="http://schemas.microsoft.com/office/drawing/2014/main" id="{300BF8CC-687C-4728-B63C-082247C9AC61}"/>
                    </a:ext>
                  </a:extLst>
                </p:cNvPr>
                <p:cNvSpPr/>
                <p:nvPr/>
              </p:nvSpPr>
              <p:spPr>
                <a:xfrm rot="2896524">
                  <a:off x="1353058" y="2839959"/>
                  <a:ext cx="58533" cy="208886"/>
                </a:xfrm>
                <a:custGeom>
                  <a:avLst/>
                  <a:gdLst>
                    <a:gd name="connsiteX0" fmla="*/ 200629 w 609826"/>
                    <a:gd name="connsiteY0" fmla="*/ 0 h 2271640"/>
                    <a:gd name="connsiteX1" fmla="*/ 402220 w 609826"/>
                    <a:gd name="connsiteY1" fmla="*/ 0 h 2271640"/>
                    <a:gd name="connsiteX2" fmla="*/ 402220 w 609826"/>
                    <a:gd name="connsiteY2" fmla="*/ 556256 h 2271640"/>
                    <a:gd name="connsiteX3" fmla="*/ 609826 w 609826"/>
                    <a:gd name="connsiteY3" fmla="*/ 556256 h 2271640"/>
                    <a:gd name="connsiteX4" fmla="*/ 609826 w 609826"/>
                    <a:gd name="connsiteY4" fmla="*/ 2271640 h 2271640"/>
                    <a:gd name="connsiteX5" fmla="*/ 0 w 609826"/>
                    <a:gd name="connsiteY5" fmla="*/ 2271640 h 2271640"/>
                    <a:gd name="connsiteX6" fmla="*/ 0 w 609826"/>
                    <a:gd name="connsiteY6" fmla="*/ 556256 h 2271640"/>
                    <a:gd name="connsiteX7" fmla="*/ 200629 w 609826"/>
                    <a:gd name="connsiteY7" fmla="*/ 556256 h 22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6" h="2271640">
                      <a:moveTo>
                        <a:pt x="200629" y="0"/>
                      </a:moveTo>
                      <a:lnTo>
                        <a:pt x="402220" y="0"/>
                      </a:lnTo>
                      <a:lnTo>
                        <a:pt x="402220" y="556256"/>
                      </a:lnTo>
                      <a:lnTo>
                        <a:pt x="609826" y="556256"/>
                      </a:lnTo>
                      <a:lnTo>
                        <a:pt x="609826" y="2271640"/>
                      </a:lnTo>
                      <a:lnTo>
                        <a:pt x="0" y="2271640"/>
                      </a:lnTo>
                      <a:lnTo>
                        <a:pt x="0" y="556256"/>
                      </a:lnTo>
                      <a:lnTo>
                        <a:pt x="200629" y="556256"/>
                      </a:ln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96" name="Freeform 150">
                <a:extLst>
                  <a:ext uri="{FF2B5EF4-FFF2-40B4-BE49-F238E27FC236}">
                    <a16:creationId xmlns:a16="http://schemas.microsoft.com/office/drawing/2014/main" id="{DCFD1654-7A52-4DE2-894F-4E6F0D162067}"/>
                  </a:ext>
                </a:extLst>
              </p:cNvPr>
              <p:cNvSpPr>
                <a:spLocks/>
              </p:cNvSpPr>
              <p:nvPr/>
            </p:nvSpPr>
            <p:spPr bwMode="auto">
              <a:xfrm>
                <a:off x="3925858"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7" name="Freeform 151">
                <a:extLst>
                  <a:ext uri="{FF2B5EF4-FFF2-40B4-BE49-F238E27FC236}">
                    <a16:creationId xmlns:a16="http://schemas.microsoft.com/office/drawing/2014/main" id="{A65F4C5C-937B-451A-A560-9AB3AA8A11CF}"/>
                  </a:ext>
                </a:extLst>
              </p:cNvPr>
              <p:cNvSpPr>
                <a:spLocks/>
              </p:cNvSpPr>
              <p:nvPr/>
            </p:nvSpPr>
            <p:spPr bwMode="auto">
              <a:xfrm>
                <a:off x="4327735"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8" name="Freeform 152">
                <a:extLst>
                  <a:ext uri="{FF2B5EF4-FFF2-40B4-BE49-F238E27FC236}">
                    <a16:creationId xmlns:a16="http://schemas.microsoft.com/office/drawing/2014/main" id="{110D522A-3696-4C94-8A0B-B9E1473C2C1F}"/>
                  </a:ext>
                </a:extLst>
              </p:cNvPr>
              <p:cNvSpPr>
                <a:spLocks/>
              </p:cNvSpPr>
              <p:nvPr/>
            </p:nvSpPr>
            <p:spPr bwMode="auto">
              <a:xfrm>
                <a:off x="4702821"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153">
                <a:extLst>
                  <a:ext uri="{FF2B5EF4-FFF2-40B4-BE49-F238E27FC236}">
                    <a16:creationId xmlns:a16="http://schemas.microsoft.com/office/drawing/2014/main" id="{0D668C89-5384-486C-AD0F-DF37C1BD7513}"/>
                  </a:ext>
                </a:extLst>
              </p:cNvPr>
              <p:cNvSpPr>
                <a:spLocks/>
              </p:cNvSpPr>
              <p:nvPr/>
            </p:nvSpPr>
            <p:spPr bwMode="auto">
              <a:xfrm>
                <a:off x="5118099" y="2518946"/>
                <a:ext cx="2411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154">
                <a:extLst>
                  <a:ext uri="{FF2B5EF4-FFF2-40B4-BE49-F238E27FC236}">
                    <a16:creationId xmlns:a16="http://schemas.microsoft.com/office/drawing/2014/main" id="{1D4857B0-6558-448C-82F5-DA062F7E4932}"/>
                  </a:ext>
                </a:extLst>
              </p:cNvPr>
              <p:cNvSpPr>
                <a:spLocks/>
              </p:cNvSpPr>
              <p:nvPr/>
            </p:nvSpPr>
            <p:spPr bwMode="auto">
              <a:xfrm>
                <a:off x="3925858"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155">
                <a:extLst>
                  <a:ext uri="{FF2B5EF4-FFF2-40B4-BE49-F238E27FC236}">
                    <a16:creationId xmlns:a16="http://schemas.microsoft.com/office/drawing/2014/main" id="{CAD5A5F3-3D51-4E2A-96EE-D6E75388E91E}"/>
                  </a:ext>
                </a:extLst>
              </p:cNvPr>
              <p:cNvSpPr>
                <a:spLocks/>
              </p:cNvSpPr>
              <p:nvPr/>
            </p:nvSpPr>
            <p:spPr bwMode="auto">
              <a:xfrm>
                <a:off x="4327735"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2" name="Freeform 156">
                <a:extLst>
                  <a:ext uri="{FF2B5EF4-FFF2-40B4-BE49-F238E27FC236}">
                    <a16:creationId xmlns:a16="http://schemas.microsoft.com/office/drawing/2014/main" id="{F6B12DE2-0F4F-4A22-8FBF-B5181EAC859A}"/>
                  </a:ext>
                </a:extLst>
              </p:cNvPr>
              <p:cNvSpPr>
                <a:spLocks/>
              </p:cNvSpPr>
              <p:nvPr/>
            </p:nvSpPr>
            <p:spPr bwMode="auto">
              <a:xfrm>
                <a:off x="4702821"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157">
                <a:extLst>
                  <a:ext uri="{FF2B5EF4-FFF2-40B4-BE49-F238E27FC236}">
                    <a16:creationId xmlns:a16="http://schemas.microsoft.com/office/drawing/2014/main" id="{3B5411AE-B147-4611-81E8-93361139E239}"/>
                  </a:ext>
                </a:extLst>
              </p:cNvPr>
              <p:cNvSpPr>
                <a:spLocks/>
              </p:cNvSpPr>
              <p:nvPr/>
            </p:nvSpPr>
            <p:spPr bwMode="auto">
              <a:xfrm>
                <a:off x="5118099" y="2907423"/>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4" name="Freeform 158">
                <a:extLst>
                  <a:ext uri="{FF2B5EF4-FFF2-40B4-BE49-F238E27FC236}">
                    <a16:creationId xmlns:a16="http://schemas.microsoft.com/office/drawing/2014/main" id="{E062B7DF-EA47-4DCF-9AB6-60B96474A6D5}"/>
                  </a:ext>
                </a:extLst>
              </p:cNvPr>
              <p:cNvSpPr>
                <a:spLocks/>
              </p:cNvSpPr>
              <p:nvPr/>
            </p:nvSpPr>
            <p:spPr bwMode="auto">
              <a:xfrm>
                <a:off x="3925858"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5" name="Freeform 159">
                <a:extLst>
                  <a:ext uri="{FF2B5EF4-FFF2-40B4-BE49-F238E27FC236}">
                    <a16:creationId xmlns:a16="http://schemas.microsoft.com/office/drawing/2014/main" id="{54E93A81-5EC9-4B4E-B179-087C6DD09EB0}"/>
                  </a:ext>
                </a:extLst>
              </p:cNvPr>
              <p:cNvSpPr>
                <a:spLocks/>
              </p:cNvSpPr>
              <p:nvPr/>
            </p:nvSpPr>
            <p:spPr bwMode="auto">
              <a:xfrm>
                <a:off x="4327735"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6" name="Freeform 160">
                <a:extLst>
                  <a:ext uri="{FF2B5EF4-FFF2-40B4-BE49-F238E27FC236}">
                    <a16:creationId xmlns:a16="http://schemas.microsoft.com/office/drawing/2014/main" id="{E550D00E-2BCB-4044-9DB0-9B459FCEF29B}"/>
                  </a:ext>
                </a:extLst>
              </p:cNvPr>
              <p:cNvSpPr>
                <a:spLocks/>
              </p:cNvSpPr>
              <p:nvPr/>
            </p:nvSpPr>
            <p:spPr bwMode="auto">
              <a:xfrm>
                <a:off x="4702821"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7" name="Freeform 161">
                <a:extLst>
                  <a:ext uri="{FF2B5EF4-FFF2-40B4-BE49-F238E27FC236}">
                    <a16:creationId xmlns:a16="http://schemas.microsoft.com/office/drawing/2014/main" id="{1AF2B805-C297-4EF0-B93B-673AFB63DB27}"/>
                  </a:ext>
                </a:extLst>
              </p:cNvPr>
              <p:cNvSpPr>
                <a:spLocks/>
              </p:cNvSpPr>
              <p:nvPr/>
            </p:nvSpPr>
            <p:spPr bwMode="auto">
              <a:xfrm>
                <a:off x="5118099" y="3309301"/>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8" name="Freeform 162">
                <a:extLst>
                  <a:ext uri="{FF2B5EF4-FFF2-40B4-BE49-F238E27FC236}">
                    <a16:creationId xmlns:a16="http://schemas.microsoft.com/office/drawing/2014/main" id="{7832D4A5-D4EB-4A49-8F31-310D21CA0AD8}"/>
                  </a:ext>
                </a:extLst>
              </p:cNvPr>
              <p:cNvSpPr>
                <a:spLocks/>
              </p:cNvSpPr>
              <p:nvPr/>
            </p:nvSpPr>
            <p:spPr bwMode="auto">
              <a:xfrm>
                <a:off x="3925858"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9" name="Freeform 163">
                <a:extLst>
                  <a:ext uri="{FF2B5EF4-FFF2-40B4-BE49-F238E27FC236}">
                    <a16:creationId xmlns:a16="http://schemas.microsoft.com/office/drawing/2014/main" id="{A25A93A8-8E0B-4ABD-8B9B-28DA841250D9}"/>
                  </a:ext>
                </a:extLst>
              </p:cNvPr>
              <p:cNvSpPr>
                <a:spLocks/>
              </p:cNvSpPr>
              <p:nvPr/>
            </p:nvSpPr>
            <p:spPr bwMode="auto">
              <a:xfrm>
                <a:off x="4327735"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0" name="Freeform 164">
                <a:extLst>
                  <a:ext uri="{FF2B5EF4-FFF2-40B4-BE49-F238E27FC236}">
                    <a16:creationId xmlns:a16="http://schemas.microsoft.com/office/drawing/2014/main" id="{86FB9A19-2E72-4293-B549-7B26D8D57A78}"/>
                  </a:ext>
                </a:extLst>
              </p:cNvPr>
              <p:cNvSpPr>
                <a:spLocks/>
              </p:cNvSpPr>
              <p:nvPr/>
            </p:nvSpPr>
            <p:spPr bwMode="auto">
              <a:xfrm>
                <a:off x="4702821"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1" name="Freeform 165">
                <a:extLst>
                  <a:ext uri="{FF2B5EF4-FFF2-40B4-BE49-F238E27FC236}">
                    <a16:creationId xmlns:a16="http://schemas.microsoft.com/office/drawing/2014/main" id="{E07D468D-DB7F-42EE-9604-BCF513571B8A}"/>
                  </a:ext>
                </a:extLst>
              </p:cNvPr>
              <p:cNvSpPr>
                <a:spLocks/>
              </p:cNvSpPr>
              <p:nvPr/>
            </p:nvSpPr>
            <p:spPr bwMode="auto">
              <a:xfrm>
                <a:off x="5118099" y="3697787"/>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94" name="Right Triangle 93">
              <a:extLst>
                <a:ext uri="{FF2B5EF4-FFF2-40B4-BE49-F238E27FC236}">
                  <a16:creationId xmlns:a16="http://schemas.microsoft.com/office/drawing/2014/main" id="{521755A4-79DC-498F-A47A-BE8B38ECC98E}"/>
                </a:ext>
              </a:extLst>
            </p:cNvPr>
            <p:cNvSpPr/>
            <p:nvPr/>
          </p:nvSpPr>
          <p:spPr>
            <a:xfrm>
              <a:off x="5798344" y="1438275"/>
              <a:ext cx="442436" cy="466725"/>
            </a:xfrm>
            <a:prstGeom prst="r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4" name="Group 113">
            <a:extLst>
              <a:ext uri="{FF2B5EF4-FFF2-40B4-BE49-F238E27FC236}">
                <a16:creationId xmlns:a16="http://schemas.microsoft.com/office/drawing/2014/main" id="{63756E94-6E63-42C0-90B7-1DB4629B7D64}"/>
              </a:ext>
            </a:extLst>
          </p:cNvPr>
          <p:cNvGrpSpPr/>
          <p:nvPr/>
        </p:nvGrpSpPr>
        <p:grpSpPr>
          <a:xfrm>
            <a:off x="6743761" y="2330559"/>
            <a:ext cx="773620" cy="506550"/>
            <a:chOff x="7554372" y="3220625"/>
            <a:chExt cx="987370" cy="747946"/>
          </a:xfrm>
          <a:solidFill>
            <a:srgbClr val="00B050"/>
          </a:solidFill>
          <a:effectLst/>
        </p:grpSpPr>
        <p:sp>
          <p:nvSpPr>
            <p:cNvPr id="115" name="Freeform 375">
              <a:extLst>
                <a:ext uri="{FF2B5EF4-FFF2-40B4-BE49-F238E27FC236}">
                  <a16:creationId xmlns:a16="http://schemas.microsoft.com/office/drawing/2014/main" id="{CA0E9FF1-0573-4144-BAE2-29214E513B72}"/>
                </a:ext>
              </a:extLst>
            </p:cNvPr>
            <p:cNvSpPr/>
            <p:nvPr/>
          </p:nvSpPr>
          <p:spPr>
            <a:xfrm>
              <a:off x="7693621" y="3362269"/>
              <a:ext cx="367229" cy="461887"/>
            </a:xfrm>
            <a:custGeom>
              <a:avLst/>
              <a:gdLst>
                <a:gd name="connsiteX0" fmla="*/ 1749152 w 2754884"/>
                <a:gd name="connsiteY0" fmla="*/ 0 h 3485604"/>
                <a:gd name="connsiteX1" fmla="*/ 2727120 w 2754884"/>
                <a:gd name="connsiteY1" fmla="*/ 297643 h 3485604"/>
                <a:gd name="connsiteX2" fmla="*/ 2754884 w 2754884"/>
                <a:gd name="connsiteY2" fmla="*/ 318329 h 3485604"/>
                <a:gd name="connsiteX3" fmla="*/ 2717953 w 2754884"/>
                <a:gd name="connsiteY3" fmla="*/ 352196 h 3485604"/>
                <a:gd name="connsiteX4" fmla="*/ 2439975 w 2754884"/>
                <a:gd name="connsiteY4" fmla="*/ 692133 h 3485604"/>
                <a:gd name="connsiteX5" fmla="*/ 2415426 w 2754884"/>
                <a:gd name="connsiteY5" fmla="*/ 732906 h 3485604"/>
                <a:gd name="connsiteX6" fmla="*/ 2334302 w 2754884"/>
                <a:gd name="connsiteY6" fmla="*/ 684329 h 3485604"/>
                <a:gd name="connsiteX7" fmla="*/ 1753915 w 2754884"/>
                <a:gd name="connsiteY7" fmla="*/ 539477 h 3485604"/>
                <a:gd name="connsiteX8" fmla="*/ 561040 w 2754884"/>
                <a:gd name="connsiteY8" fmla="*/ 1497755 h 3485604"/>
                <a:gd name="connsiteX9" fmla="*/ 560739 w 2754884"/>
                <a:gd name="connsiteY9" fmla="*/ 1499702 h 3485604"/>
                <a:gd name="connsiteX10" fmla="*/ 560289 w 2754884"/>
                <a:gd name="connsiteY10" fmla="*/ 1501410 h 3485604"/>
                <a:gd name="connsiteX11" fmla="*/ 535635 w 2754884"/>
                <a:gd name="connsiteY11" fmla="*/ 1740366 h 3485604"/>
                <a:gd name="connsiteX12" fmla="*/ 560289 w 2754884"/>
                <a:gd name="connsiteY12" fmla="*/ 1979322 h 3485604"/>
                <a:gd name="connsiteX13" fmla="*/ 581224 w 2754884"/>
                <a:gd name="connsiteY13" fmla="*/ 2058873 h 3485604"/>
                <a:gd name="connsiteX14" fmla="*/ 591043 w 2754884"/>
                <a:gd name="connsiteY14" fmla="*/ 2096515 h 3485604"/>
                <a:gd name="connsiteX15" fmla="*/ 1753915 w 2754884"/>
                <a:gd name="connsiteY15" fmla="*/ 2939777 h 3485604"/>
                <a:gd name="connsiteX16" fmla="*/ 2115996 w 2754884"/>
                <a:gd name="connsiteY16" fmla="*/ 2885821 h 3485604"/>
                <a:gd name="connsiteX17" fmla="*/ 2221822 w 2754884"/>
                <a:gd name="connsiteY17" fmla="*/ 2847643 h 3485604"/>
                <a:gd name="connsiteX18" fmla="*/ 2230086 w 2754884"/>
                <a:gd name="connsiteY18" fmla="*/ 2870424 h 3485604"/>
                <a:gd name="connsiteX19" fmla="*/ 2439975 w 2754884"/>
                <a:gd name="connsiteY19" fmla="*/ 3260589 h 3485604"/>
                <a:gd name="connsiteX20" fmla="*/ 2485496 w 2754884"/>
                <a:gd name="connsiteY20" fmla="*/ 3322010 h 3485604"/>
                <a:gd name="connsiteX21" fmla="*/ 2430001 w 2754884"/>
                <a:gd name="connsiteY21" fmla="*/ 3348646 h 3485604"/>
                <a:gd name="connsiteX22" fmla="*/ 1749152 w 2754884"/>
                <a:gd name="connsiteY22" fmla="*/ 3485604 h 3485604"/>
                <a:gd name="connsiteX23" fmla="*/ 0 w 2754884"/>
                <a:gd name="connsiteY23" fmla="*/ 1742802 h 3485604"/>
                <a:gd name="connsiteX24" fmla="*/ 1749152 w 2754884"/>
                <a:gd name="connsiteY24" fmla="*/ 0 h 348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4884" h="3485604">
                  <a:moveTo>
                    <a:pt x="1749152" y="0"/>
                  </a:moveTo>
                  <a:cubicBezTo>
                    <a:pt x="2111413" y="0"/>
                    <a:pt x="2447953" y="109727"/>
                    <a:pt x="2727120" y="297643"/>
                  </a:cubicBezTo>
                  <a:lnTo>
                    <a:pt x="2754884" y="318329"/>
                  </a:lnTo>
                  <a:lnTo>
                    <a:pt x="2717953" y="352196"/>
                  </a:lnTo>
                  <a:cubicBezTo>
                    <a:pt x="2614963" y="456111"/>
                    <a:pt x="2521795" y="569937"/>
                    <a:pt x="2439975" y="692133"/>
                  </a:cubicBezTo>
                  <a:lnTo>
                    <a:pt x="2415426" y="732906"/>
                  </a:lnTo>
                  <a:lnTo>
                    <a:pt x="2334302" y="684329"/>
                  </a:lnTo>
                  <a:cubicBezTo>
                    <a:pt x="2161774" y="591950"/>
                    <a:pt x="1964062" y="539477"/>
                    <a:pt x="1753915" y="539477"/>
                  </a:cubicBezTo>
                  <a:cubicBezTo>
                    <a:pt x="1165505" y="539477"/>
                    <a:pt x="674578" y="950867"/>
                    <a:pt x="561040" y="1497755"/>
                  </a:cubicBezTo>
                  <a:lnTo>
                    <a:pt x="560739" y="1499702"/>
                  </a:lnTo>
                  <a:lnTo>
                    <a:pt x="560289" y="1501410"/>
                  </a:lnTo>
                  <a:cubicBezTo>
                    <a:pt x="544124" y="1578595"/>
                    <a:pt x="535635" y="1658512"/>
                    <a:pt x="535635" y="1740366"/>
                  </a:cubicBezTo>
                  <a:cubicBezTo>
                    <a:pt x="535635" y="1822220"/>
                    <a:pt x="544124" y="1902137"/>
                    <a:pt x="560289" y="1979322"/>
                  </a:cubicBezTo>
                  <a:lnTo>
                    <a:pt x="581224" y="2058873"/>
                  </a:lnTo>
                  <a:lnTo>
                    <a:pt x="591043" y="2096515"/>
                  </a:lnTo>
                  <a:cubicBezTo>
                    <a:pt x="745207" y="2585059"/>
                    <a:pt x="1207534" y="2939777"/>
                    <a:pt x="1753915" y="2939777"/>
                  </a:cubicBezTo>
                  <a:cubicBezTo>
                    <a:pt x="1880003" y="2939777"/>
                    <a:pt x="2001615" y="2920887"/>
                    <a:pt x="2115996" y="2885821"/>
                  </a:cubicBezTo>
                  <a:lnTo>
                    <a:pt x="2221822" y="2847643"/>
                  </a:lnTo>
                  <a:lnTo>
                    <a:pt x="2230086" y="2870424"/>
                  </a:lnTo>
                  <a:cubicBezTo>
                    <a:pt x="2287684" y="3007824"/>
                    <a:pt x="2358156" y="3138392"/>
                    <a:pt x="2439975" y="3260589"/>
                  </a:cubicBezTo>
                  <a:lnTo>
                    <a:pt x="2485496" y="3322010"/>
                  </a:lnTo>
                  <a:lnTo>
                    <a:pt x="2430001" y="3348646"/>
                  </a:lnTo>
                  <a:cubicBezTo>
                    <a:pt x="2220735" y="3436837"/>
                    <a:pt x="1990660" y="3485604"/>
                    <a:pt x="1749152" y="3485604"/>
                  </a:cubicBezTo>
                  <a:cubicBezTo>
                    <a:pt x="783122" y="3485604"/>
                    <a:pt x="0" y="2705325"/>
                    <a:pt x="0" y="1742802"/>
                  </a:cubicBezTo>
                  <a:cubicBezTo>
                    <a:pt x="0" y="780279"/>
                    <a:pt x="783122" y="0"/>
                    <a:pt x="1749152" y="0"/>
                  </a:cubicBez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376">
              <a:extLst>
                <a:ext uri="{FF2B5EF4-FFF2-40B4-BE49-F238E27FC236}">
                  <a16:creationId xmlns:a16="http://schemas.microsoft.com/office/drawing/2014/main" id="{8B16EC56-E769-429F-A66D-C01106F15424}"/>
                </a:ext>
              </a:extLst>
            </p:cNvPr>
            <p:cNvSpPr/>
            <p:nvPr/>
          </p:nvSpPr>
          <p:spPr>
            <a:xfrm>
              <a:off x="7839552" y="3505592"/>
              <a:ext cx="144715" cy="172930"/>
            </a:xfrm>
            <a:custGeom>
              <a:avLst/>
              <a:gdLst>
                <a:gd name="connsiteX0" fmla="*/ 651454 w 1065402"/>
                <a:gd name="connsiteY0" fmla="*/ 0 h 1267982"/>
                <a:gd name="connsiteX1" fmla="*/ 1015688 w 1065402"/>
                <a:gd name="connsiteY1" fmla="*/ 108276 h 1267982"/>
                <a:gd name="connsiteX2" fmla="*/ 1065402 w 1065402"/>
                <a:gd name="connsiteY2" fmla="*/ 148194 h 1267982"/>
                <a:gd name="connsiteX3" fmla="*/ 1051074 w 1065402"/>
                <a:gd name="connsiteY3" fmla="*/ 187692 h 1267982"/>
                <a:gd name="connsiteX4" fmla="*/ 948728 w 1065402"/>
                <a:gd name="connsiteY4" fmla="*/ 870725 h 1267982"/>
                <a:gd name="connsiteX5" fmla="*/ 960481 w 1065402"/>
                <a:gd name="connsiteY5" fmla="*/ 1105571 h 1267982"/>
                <a:gd name="connsiteX6" fmla="*/ 972149 w 1065402"/>
                <a:gd name="connsiteY6" fmla="*/ 1182705 h 1267982"/>
                <a:gd name="connsiteX7" fmla="*/ 905029 w 1065402"/>
                <a:gd name="connsiteY7" fmla="*/ 1218160 h 1267982"/>
                <a:gd name="connsiteX8" fmla="*/ 651454 w 1065402"/>
                <a:gd name="connsiteY8" fmla="*/ 1267982 h 1267982"/>
                <a:gd name="connsiteX9" fmla="*/ 0 w 1065402"/>
                <a:gd name="connsiteY9" fmla="*/ 633991 h 1267982"/>
                <a:gd name="connsiteX10" fmla="*/ 651454 w 1065402"/>
                <a:gd name="connsiteY10" fmla="*/ 0 h 12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402" h="1267982">
                  <a:moveTo>
                    <a:pt x="651454" y="0"/>
                  </a:moveTo>
                  <a:cubicBezTo>
                    <a:pt x="786375" y="0"/>
                    <a:pt x="911715" y="39916"/>
                    <a:pt x="1015688" y="108276"/>
                  </a:cubicBezTo>
                  <a:lnTo>
                    <a:pt x="1065402" y="148194"/>
                  </a:lnTo>
                  <a:lnTo>
                    <a:pt x="1051074" y="187692"/>
                  </a:lnTo>
                  <a:cubicBezTo>
                    <a:pt x="984560" y="403462"/>
                    <a:pt x="948728" y="632872"/>
                    <a:pt x="948728" y="870725"/>
                  </a:cubicBezTo>
                  <a:cubicBezTo>
                    <a:pt x="948728" y="950010"/>
                    <a:pt x="952709" y="1028356"/>
                    <a:pt x="960481" y="1105571"/>
                  </a:cubicBezTo>
                  <a:lnTo>
                    <a:pt x="972149" y="1182705"/>
                  </a:lnTo>
                  <a:lnTo>
                    <a:pt x="905029" y="1218160"/>
                  </a:lnTo>
                  <a:cubicBezTo>
                    <a:pt x="827091" y="1250242"/>
                    <a:pt x="741401" y="1267982"/>
                    <a:pt x="651454" y="1267982"/>
                  </a:cubicBezTo>
                  <a:cubicBezTo>
                    <a:pt x="291666" y="1267982"/>
                    <a:pt x="0" y="984135"/>
                    <a:pt x="0" y="633991"/>
                  </a:cubicBezTo>
                  <a:cubicBezTo>
                    <a:pt x="0" y="283847"/>
                    <a:pt x="291666" y="0"/>
                    <a:pt x="651454" y="0"/>
                  </a:cubicBez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7" name="Freeform 377">
              <a:extLst>
                <a:ext uri="{FF2B5EF4-FFF2-40B4-BE49-F238E27FC236}">
                  <a16:creationId xmlns:a16="http://schemas.microsoft.com/office/drawing/2014/main" id="{0EA1D614-1914-4649-9E17-526D5BCC2441}"/>
                </a:ext>
              </a:extLst>
            </p:cNvPr>
            <p:cNvSpPr/>
            <p:nvPr/>
          </p:nvSpPr>
          <p:spPr>
            <a:xfrm>
              <a:off x="7554372" y="3220625"/>
              <a:ext cx="643410" cy="747946"/>
            </a:xfrm>
            <a:custGeom>
              <a:avLst/>
              <a:gdLst>
                <a:gd name="connsiteX0" fmla="*/ 2876550 w 4931908"/>
                <a:gd name="connsiteY0" fmla="*/ 0 h 5733184"/>
                <a:gd name="connsiteX1" fmla="*/ 4910578 w 4931908"/>
                <a:gd name="connsiteY1" fmla="*/ 839605 h 5733184"/>
                <a:gd name="connsiteX2" fmla="*/ 4931908 w 4931908"/>
                <a:gd name="connsiteY2" fmla="*/ 862992 h 5733184"/>
                <a:gd name="connsiteX3" fmla="*/ 4778108 w 4931908"/>
                <a:gd name="connsiteY3" fmla="*/ 902893 h 5733184"/>
                <a:gd name="connsiteX4" fmla="*/ 4369959 w 4931908"/>
                <a:gd name="connsiteY4" fmla="*/ 1076853 h 5733184"/>
                <a:gd name="connsiteX5" fmla="*/ 4354070 w 4931908"/>
                <a:gd name="connsiteY5" fmla="*/ 1086593 h 5733184"/>
                <a:gd name="connsiteX6" fmla="*/ 4348834 w 4931908"/>
                <a:gd name="connsiteY6" fmla="*/ 1081847 h 5733184"/>
                <a:gd name="connsiteX7" fmla="*/ 2876550 w 4931908"/>
                <a:gd name="connsiteY7" fmla="*/ 554760 h 5733184"/>
                <a:gd name="connsiteX8" fmla="*/ 561975 w 4931908"/>
                <a:gd name="connsiteY8" fmla="*/ 2862985 h 5733184"/>
                <a:gd name="connsiteX9" fmla="*/ 2876550 w 4931908"/>
                <a:gd name="connsiteY9" fmla="*/ 5171210 h 5733184"/>
                <a:gd name="connsiteX10" fmla="*/ 3979814 w 4931908"/>
                <a:gd name="connsiteY10" fmla="*/ 4892620 h 5733184"/>
                <a:gd name="connsiteX11" fmla="*/ 4012295 w 4931908"/>
                <a:gd name="connsiteY11" fmla="*/ 4872942 h 5733184"/>
                <a:gd name="connsiteX12" fmla="*/ 4182263 w 4931908"/>
                <a:gd name="connsiteY12" fmla="*/ 5001183 h 5733184"/>
                <a:gd name="connsiteX13" fmla="*/ 4369959 w 4931908"/>
                <a:gd name="connsiteY13" fmla="*/ 5116235 h 5733184"/>
                <a:gd name="connsiteX14" fmla="*/ 4542956 w 4931908"/>
                <a:gd name="connsiteY14" fmla="*/ 5200320 h 5733184"/>
                <a:gd name="connsiteX15" fmla="*/ 4484857 w 4931908"/>
                <a:gd name="connsiteY15" fmla="*/ 5243615 h 5733184"/>
                <a:gd name="connsiteX16" fmla="*/ 2876550 w 4931908"/>
                <a:gd name="connsiteY16" fmla="*/ 5733184 h 5733184"/>
                <a:gd name="connsiteX17" fmla="*/ 0 w 4931908"/>
                <a:gd name="connsiteY17" fmla="*/ 2866592 h 5733184"/>
                <a:gd name="connsiteX18" fmla="*/ 2876550 w 4931908"/>
                <a:gd name="connsiteY18" fmla="*/ 0 h 573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31908" h="5733184">
                  <a:moveTo>
                    <a:pt x="2876550" y="0"/>
                  </a:moveTo>
                  <a:cubicBezTo>
                    <a:pt x="3670888" y="0"/>
                    <a:pt x="4390025" y="320854"/>
                    <a:pt x="4910578" y="839605"/>
                  </a:cubicBezTo>
                  <a:lnTo>
                    <a:pt x="4931908" y="862992"/>
                  </a:lnTo>
                  <a:lnTo>
                    <a:pt x="4778108" y="902893"/>
                  </a:lnTo>
                  <a:cubicBezTo>
                    <a:pt x="4635542" y="947634"/>
                    <a:pt x="4498984" y="1006134"/>
                    <a:pt x="4369959" y="1076853"/>
                  </a:cubicBezTo>
                  <a:lnTo>
                    <a:pt x="4354070" y="1086593"/>
                  </a:lnTo>
                  <a:lnTo>
                    <a:pt x="4348834" y="1081847"/>
                  </a:lnTo>
                  <a:cubicBezTo>
                    <a:pt x="3948740" y="752565"/>
                    <a:pt x="3435808" y="554760"/>
                    <a:pt x="2876550" y="554760"/>
                  </a:cubicBezTo>
                  <a:cubicBezTo>
                    <a:pt x="1598246" y="554760"/>
                    <a:pt x="561975" y="1588188"/>
                    <a:pt x="561975" y="2862985"/>
                  </a:cubicBezTo>
                  <a:cubicBezTo>
                    <a:pt x="561975" y="4137782"/>
                    <a:pt x="1598246" y="5171210"/>
                    <a:pt x="2876550" y="5171210"/>
                  </a:cubicBezTo>
                  <a:cubicBezTo>
                    <a:pt x="3276020" y="5171210"/>
                    <a:pt x="3651854" y="5070290"/>
                    <a:pt x="3979814" y="4892620"/>
                  </a:cubicBezTo>
                  <a:lnTo>
                    <a:pt x="4012295" y="4872942"/>
                  </a:lnTo>
                  <a:lnTo>
                    <a:pt x="4182263" y="5001183"/>
                  </a:lnTo>
                  <a:cubicBezTo>
                    <a:pt x="4242818" y="5042460"/>
                    <a:pt x="4305447" y="5080875"/>
                    <a:pt x="4369959" y="5116235"/>
                  </a:cubicBezTo>
                  <a:lnTo>
                    <a:pt x="4542956" y="5200320"/>
                  </a:lnTo>
                  <a:lnTo>
                    <a:pt x="4484857" y="5243615"/>
                  </a:lnTo>
                  <a:cubicBezTo>
                    <a:pt x="4025756" y="5552704"/>
                    <a:pt x="3472303" y="5733184"/>
                    <a:pt x="2876550" y="5733184"/>
                  </a:cubicBezTo>
                  <a:cubicBezTo>
                    <a:pt x="1287875" y="5733184"/>
                    <a:pt x="0" y="4449767"/>
                    <a:pt x="0" y="2866592"/>
                  </a:cubicBezTo>
                  <a:cubicBezTo>
                    <a:pt x="0" y="1283417"/>
                    <a:pt x="1287875" y="0"/>
                    <a:pt x="2876550" y="0"/>
                  </a:cubicBezTo>
                  <a:close/>
                </a:path>
              </a:pathLst>
            </a:cu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8" name="Freeform 378">
              <a:extLst>
                <a:ext uri="{FF2B5EF4-FFF2-40B4-BE49-F238E27FC236}">
                  <a16:creationId xmlns:a16="http://schemas.microsoft.com/office/drawing/2014/main" id="{4CF08C3A-23F0-46A1-8018-A6B0F3231167}"/>
                </a:ext>
              </a:extLst>
            </p:cNvPr>
            <p:cNvSpPr/>
            <p:nvPr/>
          </p:nvSpPr>
          <p:spPr>
            <a:xfrm>
              <a:off x="7983958" y="3335278"/>
              <a:ext cx="557784" cy="566928"/>
            </a:xfrm>
            <a:custGeom>
              <a:avLst/>
              <a:gdLst/>
              <a:ahLst/>
              <a:cxnLst/>
              <a:rect l="l" t="t" r="r" b="b"/>
              <a:pathLst>
                <a:path w="3099162" h="3143008">
                  <a:moveTo>
                    <a:pt x="1999064" y="1245778"/>
                  </a:moveTo>
                  <a:lnTo>
                    <a:pt x="2001216" y="1245778"/>
                  </a:lnTo>
                  <a:cubicBezTo>
                    <a:pt x="2006731" y="1272090"/>
                    <a:pt x="2012649" y="1301297"/>
                    <a:pt x="2018972" y="1333398"/>
                  </a:cubicBezTo>
                  <a:cubicBezTo>
                    <a:pt x="2025294" y="1365498"/>
                    <a:pt x="2031212" y="1394436"/>
                    <a:pt x="2036727" y="1420211"/>
                  </a:cubicBezTo>
                  <a:lnTo>
                    <a:pt x="2073315" y="1587107"/>
                  </a:lnTo>
                  <a:lnTo>
                    <a:pt x="1926964" y="1587107"/>
                  </a:lnTo>
                  <a:lnTo>
                    <a:pt x="1964628" y="1420277"/>
                  </a:lnTo>
                  <a:cubicBezTo>
                    <a:pt x="1969627" y="1395412"/>
                    <a:pt x="1975232" y="1366725"/>
                    <a:pt x="1981442" y="1334213"/>
                  </a:cubicBezTo>
                  <a:cubicBezTo>
                    <a:pt x="1987652" y="1301702"/>
                    <a:pt x="1993526" y="1272223"/>
                    <a:pt x="1999064" y="1245778"/>
                  </a:cubicBezTo>
                  <a:close/>
                  <a:moveTo>
                    <a:pt x="1275811" y="1236091"/>
                  </a:moveTo>
                  <a:cubicBezTo>
                    <a:pt x="1308115" y="1236695"/>
                    <a:pt x="1335035" y="1249003"/>
                    <a:pt x="1356572" y="1273014"/>
                  </a:cubicBezTo>
                  <a:cubicBezTo>
                    <a:pt x="1378108" y="1297025"/>
                    <a:pt x="1394260" y="1329110"/>
                    <a:pt x="1405029" y="1369270"/>
                  </a:cubicBezTo>
                  <a:cubicBezTo>
                    <a:pt x="1415797" y="1409430"/>
                    <a:pt x="1421181" y="1454035"/>
                    <a:pt x="1421181" y="1503086"/>
                  </a:cubicBezTo>
                  <a:cubicBezTo>
                    <a:pt x="1421114" y="1585737"/>
                    <a:pt x="1408865" y="1652171"/>
                    <a:pt x="1384434" y="1702390"/>
                  </a:cubicBezTo>
                  <a:cubicBezTo>
                    <a:pt x="1360004" y="1752608"/>
                    <a:pt x="1323796" y="1778401"/>
                    <a:pt x="1275811" y="1779769"/>
                  </a:cubicBezTo>
                  <a:cubicBezTo>
                    <a:pt x="1227623" y="1778334"/>
                    <a:pt x="1190742" y="1752675"/>
                    <a:pt x="1165168" y="1702793"/>
                  </a:cubicBezTo>
                  <a:cubicBezTo>
                    <a:pt x="1139594" y="1652911"/>
                    <a:pt x="1126941" y="1587419"/>
                    <a:pt x="1127210" y="1506316"/>
                  </a:cubicBezTo>
                  <a:cubicBezTo>
                    <a:pt x="1127170" y="1457903"/>
                    <a:pt x="1132514" y="1413337"/>
                    <a:pt x="1143242" y="1372619"/>
                  </a:cubicBezTo>
                  <a:cubicBezTo>
                    <a:pt x="1153971" y="1331901"/>
                    <a:pt x="1170322" y="1299138"/>
                    <a:pt x="1192297" y="1274330"/>
                  </a:cubicBezTo>
                  <a:cubicBezTo>
                    <a:pt x="1214272" y="1249522"/>
                    <a:pt x="1242110" y="1236775"/>
                    <a:pt x="1275811" y="1236091"/>
                  </a:cubicBezTo>
                  <a:close/>
                  <a:moveTo>
                    <a:pt x="2444423" y="1091998"/>
                  </a:moveTo>
                  <a:lnTo>
                    <a:pt x="2444423" y="1923862"/>
                  </a:lnTo>
                  <a:lnTo>
                    <a:pt x="2909261" y="1923862"/>
                  </a:lnTo>
                  <a:lnTo>
                    <a:pt x="2909261" y="1763625"/>
                  </a:lnTo>
                  <a:lnTo>
                    <a:pt x="2633722" y="1763625"/>
                  </a:lnTo>
                  <a:lnTo>
                    <a:pt x="2633722" y="1091998"/>
                  </a:lnTo>
                  <a:close/>
                  <a:moveTo>
                    <a:pt x="1887148" y="1091998"/>
                  </a:moveTo>
                  <a:lnTo>
                    <a:pt x="1667621" y="1923862"/>
                  </a:lnTo>
                  <a:lnTo>
                    <a:pt x="1859169" y="1923862"/>
                  </a:lnTo>
                  <a:lnTo>
                    <a:pt x="1904366" y="1730124"/>
                  </a:lnTo>
                  <a:lnTo>
                    <a:pt x="2095914" y="1730124"/>
                  </a:lnTo>
                  <a:lnTo>
                    <a:pt x="2144338" y="1923862"/>
                  </a:lnTo>
                  <a:lnTo>
                    <a:pt x="2340190" y="1923862"/>
                  </a:lnTo>
                  <a:lnTo>
                    <a:pt x="2127121" y="1091998"/>
                  </a:lnTo>
                  <a:close/>
                  <a:moveTo>
                    <a:pt x="623157" y="1084463"/>
                  </a:moveTo>
                  <a:cubicBezTo>
                    <a:pt x="544305" y="1084455"/>
                    <a:pt x="472668" y="1100364"/>
                    <a:pt x="408246" y="1132192"/>
                  </a:cubicBezTo>
                  <a:cubicBezTo>
                    <a:pt x="343825" y="1164019"/>
                    <a:pt x="292385" y="1211815"/>
                    <a:pt x="253927" y="1275579"/>
                  </a:cubicBezTo>
                  <a:cubicBezTo>
                    <a:pt x="215469" y="1339344"/>
                    <a:pt x="195760" y="1419128"/>
                    <a:pt x="194799" y="1514931"/>
                  </a:cubicBezTo>
                  <a:cubicBezTo>
                    <a:pt x="194844" y="1580620"/>
                    <a:pt x="204435" y="1640807"/>
                    <a:pt x="223571" y="1695493"/>
                  </a:cubicBezTo>
                  <a:cubicBezTo>
                    <a:pt x="242708" y="1750178"/>
                    <a:pt x="271122" y="1795834"/>
                    <a:pt x="308813" y="1832461"/>
                  </a:cubicBezTo>
                  <a:cubicBezTo>
                    <a:pt x="341978" y="1864812"/>
                    <a:pt x="382693" y="1889367"/>
                    <a:pt x="430957" y="1906125"/>
                  </a:cubicBezTo>
                  <a:cubicBezTo>
                    <a:pt x="479222" y="1922883"/>
                    <a:pt x="536110" y="1931307"/>
                    <a:pt x="601620" y="1931397"/>
                  </a:cubicBezTo>
                  <a:cubicBezTo>
                    <a:pt x="647432" y="1930881"/>
                    <a:pt x="691684" y="1926535"/>
                    <a:pt x="734376" y="1918358"/>
                  </a:cubicBezTo>
                  <a:cubicBezTo>
                    <a:pt x="777068" y="1910180"/>
                    <a:pt x="811353" y="1901263"/>
                    <a:pt x="837231" y="1891607"/>
                  </a:cubicBezTo>
                  <a:lnTo>
                    <a:pt x="837231" y="1445032"/>
                  </a:lnTo>
                  <a:lnTo>
                    <a:pt x="559622" y="1445032"/>
                  </a:lnTo>
                  <a:lnTo>
                    <a:pt x="559622" y="1594507"/>
                  </a:lnTo>
                  <a:lnTo>
                    <a:pt x="658695" y="1594507"/>
                  </a:lnTo>
                  <a:lnTo>
                    <a:pt x="658695" y="1769001"/>
                  </a:lnTo>
                  <a:cubicBezTo>
                    <a:pt x="653198" y="1771671"/>
                    <a:pt x="645345" y="1773601"/>
                    <a:pt x="635138" y="1774790"/>
                  </a:cubicBezTo>
                  <a:cubicBezTo>
                    <a:pt x="624930" y="1775979"/>
                    <a:pt x="613039" y="1776563"/>
                    <a:pt x="599466" y="1776540"/>
                  </a:cubicBezTo>
                  <a:cubicBezTo>
                    <a:pt x="540956" y="1776672"/>
                    <a:pt x="492408" y="1755135"/>
                    <a:pt x="453820" y="1711930"/>
                  </a:cubicBezTo>
                  <a:cubicBezTo>
                    <a:pt x="415232" y="1668724"/>
                    <a:pt x="395220" y="1603058"/>
                    <a:pt x="393785" y="1514931"/>
                  </a:cubicBezTo>
                  <a:cubicBezTo>
                    <a:pt x="395220" y="1420875"/>
                    <a:pt x="417655" y="1352514"/>
                    <a:pt x="461089" y="1309848"/>
                  </a:cubicBezTo>
                  <a:cubicBezTo>
                    <a:pt x="504522" y="1267181"/>
                    <a:pt x="560340" y="1246183"/>
                    <a:pt x="628542" y="1246854"/>
                  </a:cubicBezTo>
                  <a:cubicBezTo>
                    <a:pt x="663179" y="1247011"/>
                    <a:pt x="692632" y="1249659"/>
                    <a:pt x="716903" y="1254797"/>
                  </a:cubicBezTo>
                  <a:cubicBezTo>
                    <a:pt x="741173" y="1259935"/>
                    <a:pt x="762282" y="1266621"/>
                    <a:pt x="780229" y="1274856"/>
                  </a:cubicBezTo>
                  <a:lnTo>
                    <a:pt x="815721" y="1117801"/>
                  </a:lnTo>
                  <a:cubicBezTo>
                    <a:pt x="797147" y="1108884"/>
                    <a:pt x="771377" y="1101177"/>
                    <a:pt x="738412" y="1094680"/>
                  </a:cubicBezTo>
                  <a:cubicBezTo>
                    <a:pt x="705447" y="1088183"/>
                    <a:pt x="667029" y="1084777"/>
                    <a:pt x="623157" y="1084463"/>
                  </a:cubicBezTo>
                  <a:close/>
                  <a:moveTo>
                    <a:pt x="1281195" y="1080158"/>
                  </a:moveTo>
                  <a:cubicBezTo>
                    <a:pt x="1206350" y="1081113"/>
                    <a:pt x="1142677" y="1100836"/>
                    <a:pt x="1090173" y="1139326"/>
                  </a:cubicBezTo>
                  <a:cubicBezTo>
                    <a:pt x="1037670" y="1177817"/>
                    <a:pt x="997606" y="1229346"/>
                    <a:pt x="969980" y="1293914"/>
                  </a:cubicBezTo>
                  <a:cubicBezTo>
                    <a:pt x="942354" y="1358482"/>
                    <a:pt x="928435" y="1430359"/>
                    <a:pt x="928224" y="1509546"/>
                  </a:cubicBezTo>
                  <a:cubicBezTo>
                    <a:pt x="928190" y="1586659"/>
                    <a:pt x="940687" y="1657300"/>
                    <a:pt x="965717" y="1721469"/>
                  </a:cubicBezTo>
                  <a:cubicBezTo>
                    <a:pt x="990746" y="1785638"/>
                    <a:pt x="1028512" y="1837127"/>
                    <a:pt x="1079015" y="1875936"/>
                  </a:cubicBezTo>
                  <a:cubicBezTo>
                    <a:pt x="1129518" y="1914745"/>
                    <a:pt x="1192963" y="1934667"/>
                    <a:pt x="1269350" y="1935702"/>
                  </a:cubicBezTo>
                  <a:cubicBezTo>
                    <a:pt x="1375804" y="1935507"/>
                    <a:pt x="1460513" y="1898527"/>
                    <a:pt x="1523476" y="1824762"/>
                  </a:cubicBezTo>
                  <a:cubicBezTo>
                    <a:pt x="1586438" y="1750997"/>
                    <a:pt x="1618669" y="1641619"/>
                    <a:pt x="1620166" y="1496627"/>
                  </a:cubicBezTo>
                  <a:cubicBezTo>
                    <a:pt x="1620466" y="1427767"/>
                    <a:pt x="1609111" y="1361791"/>
                    <a:pt x="1586100" y="1298699"/>
                  </a:cubicBezTo>
                  <a:cubicBezTo>
                    <a:pt x="1563089" y="1235606"/>
                    <a:pt x="1526625" y="1183758"/>
                    <a:pt x="1476706" y="1143154"/>
                  </a:cubicBezTo>
                  <a:cubicBezTo>
                    <a:pt x="1426788" y="1102550"/>
                    <a:pt x="1361618" y="1081552"/>
                    <a:pt x="1281195" y="1080158"/>
                  </a:cubicBezTo>
                  <a:close/>
                  <a:moveTo>
                    <a:pt x="1549581" y="0"/>
                  </a:moveTo>
                  <a:cubicBezTo>
                    <a:pt x="2405391" y="0"/>
                    <a:pt x="3099162" y="703586"/>
                    <a:pt x="3099162" y="1571504"/>
                  </a:cubicBezTo>
                  <a:cubicBezTo>
                    <a:pt x="3099162" y="2439422"/>
                    <a:pt x="2405391" y="3143008"/>
                    <a:pt x="1549581" y="3143008"/>
                  </a:cubicBezTo>
                  <a:cubicBezTo>
                    <a:pt x="693771" y="3143008"/>
                    <a:pt x="0" y="2439422"/>
                    <a:pt x="0" y="1571504"/>
                  </a:cubicBezTo>
                  <a:cubicBezTo>
                    <a:pt x="0" y="703586"/>
                    <a:pt x="693771" y="0"/>
                    <a:pt x="1549581" y="0"/>
                  </a:cubicBezTo>
                  <a:close/>
                </a:path>
              </a:pathLst>
            </a:custGeom>
            <a:grp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6162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txBox="1">
            <a:spLocks noGrp="1"/>
          </p:cNvSpPr>
          <p:nvPr>
            <p:ph type="sldNum" idx="12"/>
          </p:nvPr>
        </p:nvSpPr>
        <p:spPr>
          <a:xfrm>
            <a:off x="10134600" y="63563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888888"/>
                </a:solidFill>
                <a:latin typeface="Calibri"/>
                <a:ea typeface="Calibri"/>
                <a:cs typeface="Calibri"/>
                <a:sym typeface="Calibri"/>
              </a:rPr>
              <a:t>4</a:t>
            </a:fld>
            <a:endParaRPr dirty="0">
              <a:solidFill>
                <a:srgbClr val="888888"/>
              </a:solidFill>
              <a:latin typeface="Calibri"/>
              <a:ea typeface="Calibri"/>
              <a:cs typeface="Calibri"/>
              <a:sym typeface="Calibri"/>
            </a:endParaRPr>
          </a:p>
        </p:txBody>
      </p:sp>
      <p:pic>
        <p:nvPicPr>
          <p:cNvPr id="185" name="Google Shape;185;p4"/>
          <p:cNvPicPr preferRelativeResize="0"/>
          <p:nvPr/>
        </p:nvPicPr>
        <p:blipFill rotWithShape="1">
          <a:blip r:embed="rId3">
            <a:alphaModFix/>
          </a:blip>
          <a:srcRect/>
          <a:stretch/>
        </p:blipFill>
        <p:spPr>
          <a:xfrm>
            <a:off x="30163" y="0"/>
            <a:ext cx="12192000" cy="901700"/>
          </a:xfrm>
          <a:prstGeom prst="rect">
            <a:avLst/>
          </a:prstGeom>
          <a:noFill/>
          <a:ln>
            <a:noFill/>
          </a:ln>
        </p:spPr>
      </p:pic>
      <p:sp>
        <p:nvSpPr>
          <p:cNvPr id="186" name="Google Shape;186;p4"/>
          <p:cNvSpPr/>
          <p:nvPr/>
        </p:nvSpPr>
        <p:spPr>
          <a:xfrm>
            <a:off x="383031" y="125493"/>
            <a:ext cx="627231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4400" b="1" i="0" u="none" strike="noStrike" cap="none" dirty="0">
                <a:solidFill>
                  <a:schemeClr val="lt1"/>
                </a:solidFill>
                <a:latin typeface="Calibri"/>
                <a:ea typeface="Calibri"/>
                <a:cs typeface="Calibri"/>
                <a:sym typeface="Calibri"/>
              </a:rPr>
              <a:t>SHAC Subcommittees</a:t>
            </a:r>
            <a:endParaRPr sz="4400" b="0" i="0" u="none" strike="noStrike" cap="none" dirty="0">
              <a:solidFill>
                <a:schemeClr val="lt1"/>
              </a:solidFill>
              <a:latin typeface="Calibri"/>
              <a:ea typeface="Calibri"/>
              <a:cs typeface="Calibri"/>
              <a:sym typeface="Calibri"/>
            </a:endParaRPr>
          </a:p>
        </p:txBody>
      </p:sp>
      <p:grpSp>
        <p:nvGrpSpPr>
          <p:cNvPr id="109" name="Group 108">
            <a:extLst>
              <a:ext uri="{FF2B5EF4-FFF2-40B4-BE49-F238E27FC236}">
                <a16:creationId xmlns:a16="http://schemas.microsoft.com/office/drawing/2014/main" id="{1BDDA507-770E-45DB-B549-CCCEC9AC613F}"/>
              </a:ext>
            </a:extLst>
          </p:cNvPr>
          <p:cNvGrpSpPr/>
          <p:nvPr/>
        </p:nvGrpSpPr>
        <p:grpSpPr>
          <a:xfrm>
            <a:off x="1208817" y="1139507"/>
            <a:ext cx="9834692" cy="5393842"/>
            <a:chOff x="1822495" y="928835"/>
            <a:chExt cx="9100330" cy="5169326"/>
          </a:xfrm>
        </p:grpSpPr>
        <p:grpSp>
          <p:nvGrpSpPr>
            <p:cNvPr id="110" name="Group 109">
              <a:extLst>
                <a:ext uri="{FF2B5EF4-FFF2-40B4-BE49-F238E27FC236}">
                  <a16:creationId xmlns:a16="http://schemas.microsoft.com/office/drawing/2014/main" id="{FD13C0DD-06F6-4E28-97C3-84FA3398241E}"/>
                </a:ext>
              </a:extLst>
            </p:cNvPr>
            <p:cNvGrpSpPr/>
            <p:nvPr/>
          </p:nvGrpSpPr>
          <p:grpSpPr>
            <a:xfrm>
              <a:off x="1822495" y="928835"/>
              <a:ext cx="9100330" cy="5121811"/>
              <a:chOff x="1822495" y="928835"/>
              <a:chExt cx="9100330" cy="5121811"/>
            </a:xfrm>
          </p:grpSpPr>
          <p:sp>
            <p:nvSpPr>
              <p:cNvPr id="159" name="Rectangle 158">
                <a:extLst>
                  <a:ext uri="{FF2B5EF4-FFF2-40B4-BE49-F238E27FC236}">
                    <a16:creationId xmlns:a16="http://schemas.microsoft.com/office/drawing/2014/main" id="{A109EAC8-D8B3-4AC7-AF1B-3BE567931096}"/>
                  </a:ext>
                </a:extLst>
              </p:cNvPr>
              <p:cNvSpPr/>
              <p:nvPr/>
            </p:nvSpPr>
            <p:spPr>
              <a:xfrm>
                <a:off x="4875390" y="928835"/>
                <a:ext cx="2441219" cy="621171"/>
              </a:xfrm>
              <a:prstGeom prst="rect">
                <a:avLst/>
              </a:prstGeom>
            </p:spPr>
            <p:txBody>
              <a:bodyPr wrap="square">
                <a:spAutoFit/>
              </a:bodyPr>
              <a:lstStyle/>
              <a:p>
                <a:pPr lvl="0" algn="ctr">
                  <a:buSzPts val="1800"/>
                </a:pPr>
                <a:r>
                  <a:rPr lang="en-US" sz="1600" b="1" dirty="0">
                    <a:solidFill>
                      <a:schemeClr val="tx1">
                        <a:lumMod val="75000"/>
                        <a:lumOff val="25000"/>
                      </a:schemeClr>
                    </a:solidFill>
                  </a:rPr>
                  <a:t>Health &amp; Physical Education</a:t>
                </a:r>
                <a:endParaRPr lang="en-US" sz="1600" dirty="0">
                  <a:solidFill>
                    <a:schemeClr val="tx1">
                      <a:lumMod val="75000"/>
                      <a:lumOff val="25000"/>
                    </a:schemeClr>
                  </a:solidFill>
                  <a:latin typeface="Calibri"/>
                  <a:ea typeface="Calibri"/>
                  <a:cs typeface="Calibri"/>
                  <a:sym typeface="Calibri"/>
                </a:endParaRPr>
              </a:p>
            </p:txBody>
          </p:sp>
          <p:sp>
            <p:nvSpPr>
              <p:cNvPr id="160" name="Rectangle 159">
                <a:extLst>
                  <a:ext uri="{FF2B5EF4-FFF2-40B4-BE49-F238E27FC236}">
                    <a16:creationId xmlns:a16="http://schemas.microsoft.com/office/drawing/2014/main" id="{F734D368-C6AE-4CBA-9F09-CE4FA1FEDE3C}"/>
                  </a:ext>
                </a:extLst>
              </p:cNvPr>
              <p:cNvSpPr/>
              <p:nvPr/>
            </p:nvSpPr>
            <p:spPr>
              <a:xfrm>
                <a:off x="2626751" y="1950370"/>
                <a:ext cx="1607536" cy="621171"/>
              </a:xfrm>
              <a:prstGeom prst="rect">
                <a:avLst/>
              </a:prstGeom>
            </p:spPr>
            <p:txBody>
              <a:bodyPr wrap="square">
                <a:spAutoFit/>
              </a:bodyPr>
              <a:lstStyle/>
              <a:p>
                <a:pPr lvl="0" algn="ctr">
                  <a:buSzPts val="1800"/>
                </a:pPr>
                <a:r>
                  <a:rPr lang="en-US" sz="1600" b="1" dirty="0">
                    <a:solidFill>
                      <a:schemeClr val="tx1">
                        <a:lumMod val="75000"/>
                        <a:lumOff val="25000"/>
                      </a:schemeClr>
                    </a:solidFill>
                  </a:rPr>
                  <a:t>Family &amp; Community</a:t>
                </a:r>
                <a:endParaRPr lang="en-US" sz="1600" dirty="0">
                  <a:solidFill>
                    <a:schemeClr val="tx1">
                      <a:lumMod val="75000"/>
                      <a:lumOff val="25000"/>
                    </a:schemeClr>
                  </a:solidFill>
                  <a:latin typeface="Calibri"/>
                  <a:ea typeface="Calibri"/>
                  <a:cs typeface="Calibri"/>
                  <a:sym typeface="Calibri"/>
                </a:endParaRPr>
              </a:p>
            </p:txBody>
          </p:sp>
          <p:sp>
            <p:nvSpPr>
              <p:cNvPr id="161" name="Rectangle 160">
                <a:extLst>
                  <a:ext uri="{FF2B5EF4-FFF2-40B4-BE49-F238E27FC236}">
                    <a16:creationId xmlns:a16="http://schemas.microsoft.com/office/drawing/2014/main" id="{10C134F8-426B-4446-8103-820BDCEAA09D}"/>
                  </a:ext>
                </a:extLst>
              </p:cNvPr>
              <p:cNvSpPr/>
              <p:nvPr/>
            </p:nvSpPr>
            <p:spPr>
              <a:xfrm>
                <a:off x="8166591" y="2225870"/>
                <a:ext cx="2381938" cy="621171"/>
              </a:xfrm>
              <a:prstGeom prst="rect">
                <a:avLst/>
              </a:prstGeom>
            </p:spPr>
            <p:txBody>
              <a:bodyPr wrap="square">
                <a:spAutoFit/>
              </a:bodyPr>
              <a:lstStyle/>
              <a:p>
                <a:pPr lvl="0" algn="ctr">
                  <a:buSzPts val="1800"/>
                </a:pPr>
                <a:r>
                  <a:rPr lang="en-US" sz="1600" b="1" dirty="0">
                    <a:solidFill>
                      <a:schemeClr val="tx1">
                        <a:lumMod val="75000"/>
                        <a:lumOff val="25000"/>
                      </a:schemeClr>
                    </a:solidFill>
                  </a:rPr>
                  <a:t>Social Emotional Learning (SEL)</a:t>
                </a:r>
                <a:endParaRPr lang="en-US" sz="1600" dirty="0">
                  <a:solidFill>
                    <a:schemeClr val="tx1">
                      <a:lumMod val="75000"/>
                      <a:lumOff val="25000"/>
                    </a:schemeClr>
                  </a:solidFill>
                  <a:latin typeface="Calibri"/>
                  <a:ea typeface="Calibri"/>
                  <a:cs typeface="Calibri"/>
                  <a:sym typeface="Calibri"/>
                </a:endParaRPr>
              </a:p>
            </p:txBody>
          </p:sp>
          <p:sp>
            <p:nvSpPr>
              <p:cNvPr id="162" name="Rectangle 161">
                <a:extLst>
                  <a:ext uri="{FF2B5EF4-FFF2-40B4-BE49-F238E27FC236}">
                    <a16:creationId xmlns:a16="http://schemas.microsoft.com/office/drawing/2014/main" id="{54D7063C-38F5-461B-847C-58D3163AC494}"/>
                  </a:ext>
                </a:extLst>
              </p:cNvPr>
              <p:cNvSpPr/>
              <p:nvPr/>
            </p:nvSpPr>
            <p:spPr>
              <a:xfrm>
                <a:off x="2036704" y="3618801"/>
                <a:ext cx="1543728" cy="621171"/>
              </a:xfrm>
              <a:prstGeom prst="rect">
                <a:avLst/>
              </a:prstGeom>
            </p:spPr>
            <p:txBody>
              <a:bodyPr wrap="square">
                <a:spAutoFit/>
              </a:bodyPr>
              <a:lstStyle/>
              <a:p>
                <a:pPr lvl="0" algn="ctr">
                  <a:buSzPts val="1800"/>
                </a:pPr>
                <a:r>
                  <a:rPr lang="en-US" sz="1600" b="1" dirty="0">
                    <a:solidFill>
                      <a:schemeClr val="tx1">
                        <a:lumMod val="75000"/>
                        <a:lumOff val="25000"/>
                      </a:schemeClr>
                    </a:solidFill>
                  </a:rPr>
                  <a:t>Staff Wellness</a:t>
                </a:r>
                <a:endParaRPr lang="en-US" sz="1600" dirty="0">
                  <a:solidFill>
                    <a:schemeClr val="tx1">
                      <a:lumMod val="75000"/>
                      <a:lumOff val="25000"/>
                    </a:schemeClr>
                  </a:solidFill>
                  <a:latin typeface="Calibri"/>
                  <a:ea typeface="Calibri"/>
                  <a:cs typeface="Calibri"/>
                  <a:sym typeface="Calibri"/>
                </a:endParaRPr>
              </a:p>
            </p:txBody>
          </p:sp>
          <p:sp>
            <p:nvSpPr>
              <p:cNvPr id="163" name="Rectangle 162">
                <a:extLst>
                  <a:ext uri="{FF2B5EF4-FFF2-40B4-BE49-F238E27FC236}">
                    <a16:creationId xmlns:a16="http://schemas.microsoft.com/office/drawing/2014/main" id="{585EEC9E-96F9-4EB5-93C7-AD0D4A0DE829}"/>
                  </a:ext>
                </a:extLst>
              </p:cNvPr>
              <p:cNvSpPr/>
              <p:nvPr/>
            </p:nvSpPr>
            <p:spPr>
              <a:xfrm>
                <a:off x="8976609" y="3941841"/>
                <a:ext cx="1946216" cy="359625"/>
              </a:xfrm>
              <a:prstGeom prst="rect">
                <a:avLst/>
              </a:prstGeom>
            </p:spPr>
            <p:txBody>
              <a:bodyPr wrap="square">
                <a:spAutoFit/>
              </a:bodyPr>
              <a:lstStyle/>
              <a:p>
                <a:pPr lvl="0">
                  <a:buSzPts val="1800"/>
                </a:pPr>
                <a:r>
                  <a:rPr lang="en-US" sz="1600" b="1" dirty="0">
                    <a:solidFill>
                      <a:schemeClr val="tx1">
                        <a:lumMod val="75000"/>
                        <a:lumOff val="25000"/>
                      </a:schemeClr>
                    </a:solidFill>
                  </a:rPr>
                  <a:t>Nutrition</a:t>
                </a:r>
                <a:endParaRPr lang="en-US" sz="1600" dirty="0">
                  <a:solidFill>
                    <a:schemeClr val="tx1">
                      <a:lumMod val="75000"/>
                      <a:lumOff val="25000"/>
                    </a:schemeClr>
                  </a:solidFill>
                  <a:latin typeface="Calibri"/>
                  <a:ea typeface="Calibri"/>
                  <a:cs typeface="Calibri"/>
                  <a:sym typeface="Calibri"/>
                </a:endParaRPr>
              </a:p>
            </p:txBody>
          </p:sp>
          <p:sp>
            <p:nvSpPr>
              <p:cNvPr id="164" name="Rectangle 163">
                <a:extLst>
                  <a:ext uri="{FF2B5EF4-FFF2-40B4-BE49-F238E27FC236}">
                    <a16:creationId xmlns:a16="http://schemas.microsoft.com/office/drawing/2014/main" id="{8CD3DECE-0813-4ADF-9248-753673AC62C2}"/>
                  </a:ext>
                </a:extLst>
              </p:cNvPr>
              <p:cNvSpPr/>
              <p:nvPr/>
            </p:nvSpPr>
            <p:spPr>
              <a:xfrm>
                <a:off x="1822495" y="5514008"/>
                <a:ext cx="2803600" cy="359625"/>
              </a:xfrm>
              <a:prstGeom prst="rect">
                <a:avLst/>
              </a:prstGeom>
            </p:spPr>
            <p:txBody>
              <a:bodyPr wrap="square">
                <a:spAutoFit/>
              </a:bodyPr>
              <a:lstStyle/>
              <a:p>
                <a:pPr lvl="0" algn="ctr">
                  <a:buSzPts val="1800"/>
                </a:pPr>
                <a:r>
                  <a:rPr lang="en-US" sz="1600" b="1" dirty="0">
                    <a:solidFill>
                      <a:schemeClr val="tx1">
                        <a:lumMod val="75000"/>
                        <a:lumOff val="25000"/>
                      </a:schemeClr>
                    </a:solidFill>
                  </a:rPr>
                  <a:t>Advocacy</a:t>
                </a:r>
                <a:endParaRPr lang="en-US" sz="1600" dirty="0">
                  <a:solidFill>
                    <a:schemeClr val="tx1">
                      <a:lumMod val="75000"/>
                      <a:lumOff val="25000"/>
                    </a:schemeClr>
                  </a:solidFill>
                  <a:latin typeface="Calibri"/>
                  <a:ea typeface="Calibri"/>
                  <a:cs typeface="Calibri"/>
                  <a:sym typeface="Calibri"/>
                </a:endParaRPr>
              </a:p>
            </p:txBody>
          </p:sp>
          <p:sp>
            <p:nvSpPr>
              <p:cNvPr id="165" name="Rectangle 164">
                <a:extLst>
                  <a:ext uri="{FF2B5EF4-FFF2-40B4-BE49-F238E27FC236}">
                    <a16:creationId xmlns:a16="http://schemas.microsoft.com/office/drawing/2014/main" id="{5441CE45-7B43-4246-B2AC-5028D8D724E2}"/>
                  </a:ext>
                </a:extLst>
              </p:cNvPr>
              <p:cNvSpPr/>
              <p:nvPr/>
            </p:nvSpPr>
            <p:spPr>
              <a:xfrm>
                <a:off x="8394075" y="5167929"/>
                <a:ext cx="935147" cy="882717"/>
              </a:xfrm>
              <a:prstGeom prst="rect">
                <a:avLst/>
              </a:prstGeom>
            </p:spPr>
            <p:txBody>
              <a:bodyPr wrap="square">
                <a:spAutoFit/>
              </a:bodyPr>
              <a:lstStyle/>
              <a:p>
                <a:pPr lvl="0" algn="ctr">
                  <a:buSzPts val="1800"/>
                </a:pPr>
                <a:r>
                  <a:rPr lang="en-US" sz="1600" b="1" dirty="0">
                    <a:solidFill>
                      <a:schemeClr val="tx1">
                        <a:lumMod val="75000"/>
                        <a:lumOff val="25000"/>
                      </a:schemeClr>
                    </a:solidFill>
                  </a:rPr>
                  <a:t>Health &amp; </a:t>
                </a:r>
              </a:p>
              <a:p>
                <a:pPr lvl="0" algn="ctr">
                  <a:buSzPts val="1800"/>
                </a:pPr>
                <a:r>
                  <a:rPr lang="en-US" sz="1600" b="1" dirty="0">
                    <a:solidFill>
                      <a:schemeClr val="tx1">
                        <a:lumMod val="75000"/>
                        <a:lumOff val="25000"/>
                      </a:schemeClr>
                    </a:solidFill>
                  </a:rPr>
                  <a:t>Safety</a:t>
                </a:r>
                <a:r>
                  <a:rPr lang="en-IN" sz="1600" b="1" dirty="0">
                    <a:latin typeface="Candara" panose="020E0502030303020204" pitchFamily="34" charset="0"/>
                    <a:cs typeface="Arial" panose="020B0604020202020204" pitchFamily="34" charset="0"/>
                  </a:rPr>
                  <a:t> </a:t>
                </a:r>
              </a:p>
            </p:txBody>
          </p:sp>
        </p:grpSp>
        <p:grpSp>
          <p:nvGrpSpPr>
            <p:cNvPr id="111" name="Group 110">
              <a:extLst>
                <a:ext uri="{FF2B5EF4-FFF2-40B4-BE49-F238E27FC236}">
                  <a16:creationId xmlns:a16="http://schemas.microsoft.com/office/drawing/2014/main" id="{B6851E07-FEE1-4CB3-BD09-60D7F3047347}"/>
                </a:ext>
              </a:extLst>
            </p:cNvPr>
            <p:cNvGrpSpPr/>
            <p:nvPr/>
          </p:nvGrpSpPr>
          <p:grpSpPr>
            <a:xfrm>
              <a:off x="3406919" y="1556491"/>
              <a:ext cx="5378162" cy="4541670"/>
              <a:chOff x="3454339" y="1556491"/>
              <a:chExt cx="5378162" cy="4541670"/>
            </a:xfrm>
          </p:grpSpPr>
          <p:grpSp>
            <p:nvGrpSpPr>
              <p:cNvPr id="112" name="Group 111">
                <a:extLst>
                  <a:ext uri="{FF2B5EF4-FFF2-40B4-BE49-F238E27FC236}">
                    <a16:creationId xmlns:a16="http://schemas.microsoft.com/office/drawing/2014/main" id="{C0F25F7B-E765-47E9-AC3D-D29CD39FEE48}"/>
                  </a:ext>
                </a:extLst>
              </p:cNvPr>
              <p:cNvGrpSpPr/>
              <p:nvPr/>
            </p:nvGrpSpPr>
            <p:grpSpPr>
              <a:xfrm>
                <a:off x="3454339" y="1556491"/>
                <a:ext cx="5378162" cy="4541670"/>
                <a:chOff x="3149339" y="1302427"/>
                <a:chExt cx="5988162" cy="5056795"/>
              </a:xfrm>
            </p:grpSpPr>
            <p:grpSp>
              <p:nvGrpSpPr>
                <p:cNvPr id="116" name="Group 115">
                  <a:extLst>
                    <a:ext uri="{FF2B5EF4-FFF2-40B4-BE49-F238E27FC236}">
                      <a16:creationId xmlns:a16="http://schemas.microsoft.com/office/drawing/2014/main" id="{3E013545-E185-4541-B637-6E4E296F652E}"/>
                    </a:ext>
                  </a:extLst>
                </p:cNvPr>
                <p:cNvGrpSpPr/>
                <p:nvPr/>
              </p:nvGrpSpPr>
              <p:grpSpPr>
                <a:xfrm>
                  <a:off x="3532672" y="1641305"/>
                  <a:ext cx="5216758" cy="4187455"/>
                  <a:chOff x="3468571" y="1458421"/>
                  <a:chExt cx="5216758" cy="4187455"/>
                </a:xfrm>
                <a:solidFill>
                  <a:schemeClr val="bg1">
                    <a:lumMod val="95000"/>
                  </a:schemeClr>
                </a:solidFill>
              </p:grpSpPr>
              <p:sp>
                <p:nvSpPr>
                  <p:cNvPr id="153" name="Freeform: Shape 152">
                    <a:extLst>
                      <a:ext uri="{FF2B5EF4-FFF2-40B4-BE49-F238E27FC236}">
                        <a16:creationId xmlns:a16="http://schemas.microsoft.com/office/drawing/2014/main" id="{04F7F730-54CE-48DD-B232-EE737C472970}"/>
                      </a:ext>
                    </a:extLst>
                  </p:cNvPr>
                  <p:cNvSpPr/>
                  <p:nvPr/>
                </p:nvSpPr>
                <p:spPr>
                  <a:xfrm rot="16200000">
                    <a:off x="4627202" y="947428"/>
                    <a:ext cx="897843" cy="1919830"/>
                  </a:xfrm>
                  <a:custGeom>
                    <a:avLst/>
                    <a:gdLst>
                      <a:gd name="connsiteX0" fmla="*/ 897843 w 897843"/>
                      <a:gd name="connsiteY0" fmla="*/ 1919830 h 1919830"/>
                      <a:gd name="connsiteX1" fmla="*/ 632158 w 897843"/>
                      <a:gd name="connsiteY1" fmla="*/ 1919830 h 1919830"/>
                      <a:gd name="connsiteX2" fmla="*/ 622012 w 897843"/>
                      <a:gd name="connsiteY2" fmla="*/ 1721063 h 1919830"/>
                      <a:gd name="connsiteX3" fmla="*/ 93160 w 897843"/>
                      <a:gd name="connsiteY3" fmla="*/ 469633 h 1919830"/>
                      <a:gd name="connsiteX4" fmla="*/ 0 w 897843"/>
                      <a:gd name="connsiteY4" fmla="*/ 368228 h 1919830"/>
                      <a:gd name="connsiteX5" fmla="*/ 0 w 897843"/>
                      <a:gd name="connsiteY5" fmla="*/ 0 h 1919830"/>
                      <a:gd name="connsiteX6" fmla="*/ 128092 w 897843"/>
                      <a:gd name="connsiteY6" fmla="*/ 115298 h 1919830"/>
                      <a:gd name="connsiteX7" fmla="*/ 886324 w 897843"/>
                      <a:gd name="connsiteY7" fmla="*/ 1693899 h 1919830"/>
                      <a:gd name="connsiteX8" fmla="*/ 897843 w 897843"/>
                      <a:gd name="connsiteY8" fmla="*/ 1919830 h 191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843" h="1919830">
                        <a:moveTo>
                          <a:pt x="897843" y="1919830"/>
                        </a:moveTo>
                        <a:lnTo>
                          <a:pt x="632158" y="1919830"/>
                        </a:lnTo>
                        <a:lnTo>
                          <a:pt x="622012" y="1721063"/>
                        </a:lnTo>
                        <a:cubicBezTo>
                          <a:pt x="573475" y="1248239"/>
                          <a:pt x="382898" y="816956"/>
                          <a:pt x="93160" y="469633"/>
                        </a:cubicBezTo>
                        <a:lnTo>
                          <a:pt x="0" y="368228"/>
                        </a:lnTo>
                        <a:lnTo>
                          <a:pt x="0" y="0"/>
                        </a:lnTo>
                        <a:lnTo>
                          <a:pt x="128092" y="115298"/>
                        </a:lnTo>
                        <a:cubicBezTo>
                          <a:pt x="545363" y="528551"/>
                          <a:pt x="823347" y="1079750"/>
                          <a:pt x="886324" y="1693899"/>
                        </a:cubicBezTo>
                        <a:lnTo>
                          <a:pt x="897843" y="191983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Freeform: Shape 153">
                    <a:extLst>
                      <a:ext uri="{FF2B5EF4-FFF2-40B4-BE49-F238E27FC236}">
                        <a16:creationId xmlns:a16="http://schemas.microsoft.com/office/drawing/2014/main" id="{DEF9AA1B-7CEA-4611-9FD5-47CBEE5A231A}"/>
                      </a:ext>
                    </a:extLst>
                  </p:cNvPr>
                  <p:cNvSpPr/>
                  <p:nvPr/>
                </p:nvSpPr>
                <p:spPr>
                  <a:xfrm rot="16200000">
                    <a:off x="6648876" y="967450"/>
                    <a:ext cx="895901" cy="1881729"/>
                  </a:xfrm>
                  <a:custGeom>
                    <a:avLst/>
                    <a:gdLst>
                      <a:gd name="connsiteX0" fmla="*/ 895901 w 895901"/>
                      <a:gd name="connsiteY0" fmla="*/ 0 h 1881729"/>
                      <a:gd name="connsiteX1" fmla="*/ 886324 w 895901"/>
                      <a:gd name="connsiteY1" fmla="*/ 187830 h 1881729"/>
                      <a:gd name="connsiteX2" fmla="*/ 128092 w 895901"/>
                      <a:gd name="connsiteY2" fmla="*/ 1766431 h 1881729"/>
                      <a:gd name="connsiteX3" fmla="*/ 0 w 895901"/>
                      <a:gd name="connsiteY3" fmla="*/ 1881729 h 1881729"/>
                      <a:gd name="connsiteX4" fmla="*/ 0 w 895901"/>
                      <a:gd name="connsiteY4" fmla="*/ 1513501 h 1881729"/>
                      <a:gd name="connsiteX5" fmla="*/ 93160 w 895901"/>
                      <a:gd name="connsiteY5" fmla="*/ 1412096 h 1881729"/>
                      <a:gd name="connsiteX6" fmla="*/ 622012 w 895901"/>
                      <a:gd name="connsiteY6" fmla="*/ 160666 h 1881729"/>
                      <a:gd name="connsiteX7" fmla="*/ 630213 w 895901"/>
                      <a:gd name="connsiteY7" fmla="*/ 0 h 1881729"/>
                      <a:gd name="connsiteX8" fmla="*/ 895901 w 895901"/>
                      <a:gd name="connsiteY8" fmla="*/ 0 h 188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01" h="1881729">
                        <a:moveTo>
                          <a:pt x="895901" y="0"/>
                        </a:moveTo>
                        <a:lnTo>
                          <a:pt x="886324" y="187830"/>
                        </a:lnTo>
                        <a:cubicBezTo>
                          <a:pt x="823347" y="801979"/>
                          <a:pt x="545362" y="1353178"/>
                          <a:pt x="128092" y="1766431"/>
                        </a:cubicBezTo>
                        <a:lnTo>
                          <a:pt x="0" y="1881729"/>
                        </a:lnTo>
                        <a:lnTo>
                          <a:pt x="0" y="1513501"/>
                        </a:lnTo>
                        <a:lnTo>
                          <a:pt x="93160" y="1412096"/>
                        </a:lnTo>
                        <a:cubicBezTo>
                          <a:pt x="382898" y="1064773"/>
                          <a:pt x="573475" y="633490"/>
                          <a:pt x="622012" y="160666"/>
                        </a:cubicBezTo>
                        <a:lnTo>
                          <a:pt x="630213" y="0"/>
                        </a:lnTo>
                        <a:lnTo>
                          <a:pt x="895901" y="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Freeform: Shape 154">
                    <a:extLst>
                      <a:ext uri="{FF2B5EF4-FFF2-40B4-BE49-F238E27FC236}">
                        <a16:creationId xmlns:a16="http://schemas.microsoft.com/office/drawing/2014/main" id="{E8CE6D67-A6E6-412A-B79B-C981668672A9}"/>
                      </a:ext>
                    </a:extLst>
                  </p:cNvPr>
                  <p:cNvSpPr/>
                  <p:nvPr/>
                </p:nvSpPr>
                <p:spPr>
                  <a:xfrm rot="16200000">
                    <a:off x="3156016" y="2791796"/>
                    <a:ext cx="1524883" cy="893667"/>
                  </a:xfrm>
                  <a:custGeom>
                    <a:avLst/>
                    <a:gdLst>
                      <a:gd name="connsiteX0" fmla="*/ 1524883 w 1524883"/>
                      <a:gd name="connsiteY0" fmla="*/ 546353 h 893667"/>
                      <a:gd name="connsiteX1" fmla="*/ 1524883 w 1524883"/>
                      <a:gd name="connsiteY1" fmla="*/ 893667 h 893667"/>
                      <a:gd name="connsiteX2" fmla="*/ 1416762 w 1524883"/>
                      <a:gd name="connsiteY2" fmla="*/ 796452 h 893667"/>
                      <a:gd name="connsiteX3" fmla="*/ 151790 w 1524883"/>
                      <a:gd name="connsiteY3" fmla="*/ 273261 h 893667"/>
                      <a:gd name="connsiteX4" fmla="*/ 0 w 1524883"/>
                      <a:gd name="connsiteY4" fmla="*/ 265678 h 893667"/>
                      <a:gd name="connsiteX5" fmla="*/ 0 w 1524883"/>
                      <a:gd name="connsiteY5" fmla="*/ 0 h 893667"/>
                      <a:gd name="connsiteX6" fmla="*/ 178955 w 1524883"/>
                      <a:gd name="connsiteY6" fmla="*/ 8949 h 893667"/>
                      <a:gd name="connsiteX7" fmla="*/ 1382893 w 1524883"/>
                      <a:gd name="connsiteY7" fmla="*/ 441197 h 893667"/>
                      <a:gd name="connsiteX8" fmla="*/ 1524883 w 1524883"/>
                      <a:gd name="connsiteY8" fmla="*/ 546353 h 89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3" h="893667">
                        <a:moveTo>
                          <a:pt x="1524883" y="546353"/>
                        </a:moveTo>
                        <a:lnTo>
                          <a:pt x="1524883" y="893667"/>
                        </a:lnTo>
                        <a:lnTo>
                          <a:pt x="1416762" y="796452"/>
                        </a:lnTo>
                        <a:cubicBezTo>
                          <a:pt x="1065681" y="509815"/>
                          <a:pt x="629731" y="321278"/>
                          <a:pt x="151790" y="273261"/>
                        </a:cubicBezTo>
                        <a:lnTo>
                          <a:pt x="0" y="265678"/>
                        </a:lnTo>
                        <a:lnTo>
                          <a:pt x="0" y="0"/>
                        </a:lnTo>
                        <a:lnTo>
                          <a:pt x="178955" y="8949"/>
                        </a:lnTo>
                        <a:cubicBezTo>
                          <a:pt x="621896" y="53499"/>
                          <a:pt x="1032408" y="206692"/>
                          <a:pt x="1382893" y="441197"/>
                        </a:cubicBezTo>
                        <a:lnTo>
                          <a:pt x="1524883" y="546353"/>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Freeform: Shape 155">
                    <a:extLst>
                      <a:ext uri="{FF2B5EF4-FFF2-40B4-BE49-F238E27FC236}">
                        <a16:creationId xmlns:a16="http://schemas.microsoft.com/office/drawing/2014/main" id="{83850FAC-9319-44AB-B8E3-4EDB4EF0F0F5}"/>
                      </a:ext>
                    </a:extLst>
                  </p:cNvPr>
                  <p:cNvSpPr/>
                  <p:nvPr/>
                </p:nvSpPr>
                <p:spPr>
                  <a:xfrm rot="16200000">
                    <a:off x="7473001" y="2791796"/>
                    <a:ext cx="1524883" cy="893667"/>
                  </a:xfrm>
                  <a:custGeom>
                    <a:avLst/>
                    <a:gdLst>
                      <a:gd name="connsiteX0" fmla="*/ 1524883 w 1524883"/>
                      <a:gd name="connsiteY0" fmla="*/ 0 h 893667"/>
                      <a:gd name="connsiteX1" fmla="*/ 1524883 w 1524883"/>
                      <a:gd name="connsiteY1" fmla="*/ 347315 h 893667"/>
                      <a:gd name="connsiteX2" fmla="*/ 1382893 w 1524883"/>
                      <a:gd name="connsiteY2" fmla="*/ 452470 h 893667"/>
                      <a:gd name="connsiteX3" fmla="*/ 178955 w 1524883"/>
                      <a:gd name="connsiteY3" fmla="*/ 884718 h 893667"/>
                      <a:gd name="connsiteX4" fmla="*/ 0 w 1524883"/>
                      <a:gd name="connsiteY4" fmla="*/ 893667 h 893667"/>
                      <a:gd name="connsiteX5" fmla="*/ 0 w 1524883"/>
                      <a:gd name="connsiteY5" fmla="*/ 627989 h 893667"/>
                      <a:gd name="connsiteX6" fmla="*/ 151790 w 1524883"/>
                      <a:gd name="connsiteY6" fmla="*/ 620406 h 893667"/>
                      <a:gd name="connsiteX7" fmla="*/ 1416762 w 1524883"/>
                      <a:gd name="connsiteY7" fmla="*/ 97215 h 893667"/>
                      <a:gd name="connsiteX8" fmla="*/ 1524883 w 1524883"/>
                      <a:gd name="connsiteY8" fmla="*/ 0 h 89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3" h="893667">
                        <a:moveTo>
                          <a:pt x="1524883" y="0"/>
                        </a:moveTo>
                        <a:lnTo>
                          <a:pt x="1524883" y="347315"/>
                        </a:lnTo>
                        <a:lnTo>
                          <a:pt x="1382893" y="452470"/>
                        </a:lnTo>
                        <a:cubicBezTo>
                          <a:pt x="1032407" y="686975"/>
                          <a:pt x="621896" y="840167"/>
                          <a:pt x="178955" y="884718"/>
                        </a:cubicBezTo>
                        <a:lnTo>
                          <a:pt x="0" y="893667"/>
                        </a:lnTo>
                        <a:lnTo>
                          <a:pt x="0" y="627989"/>
                        </a:lnTo>
                        <a:lnTo>
                          <a:pt x="151790" y="620406"/>
                        </a:lnTo>
                        <a:cubicBezTo>
                          <a:pt x="629730" y="572388"/>
                          <a:pt x="1065680" y="383851"/>
                          <a:pt x="1416762" y="97215"/>
                        </a:cubicBezTo>
                        <a:lnTo>
                          <a:pt x="1524883" y="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Freeform: Shape 156">
                    <a:extLst>
                      <a:ext uri="{FF2B5EF4-FFF2-40B4-BE49-F238E27FC236}">
                        <a16:creationId xmlns:a16="http://schemas.microsoft.com/office/drawing/2014/main" id="{F14E38DC-E1DA-427D-9712-9CC5F64FB1CD}"/>
                      </a:ext>
                    </a:extLst>
                  </p:cNvPr>
                  <p:cNvSpPr/>
                  <p:nvPr/>
                </p:nvSpPr>
                <p:spPr>
                  <a:xfrm rot="16200000">
                    <a:off x="3127048" y="4462516"/>
                    <a:ext cx="1524883" cy="841838"/>
                  </a:xfrm>
                  <a:custGeom>
                    <a:avLst/>
                    <a:gdLst>
                      <a:gd name="connsiteX0" fmla="*/ 1524883 w 1524883"/>
                      <a:gd name="connsiteY0" fmla="*/ 0 h 841838"/>
                      <a:gd name="connsiteX1" fmla="*/ 1524883 w 1524883"/>
                      <a:gd name="connsiteY1" fmla="*/ 265682 h 841838"/>
                      <a:gd name="connsiteX2" fmla="*/ 1312054 w 1524883"/>
                      <a:gd name="connsiteY2" fmla="*/ 276314 h 841838"/>
                      <a:gd name="connsiteX3" fmla="*/ 47082 w 1524883"/>
                      <a:gd name="connsiteY3" fmla="*/ 799505 h 841838"/>
                      <a:gd name="connsiteX4" fmla="*/ 0 w 1524883"/>
                      <a:gd name="connsiteY4" fmla="*/ 841838 h 841838"/>
                      <a:gd name="connsiteX5" fmla="*/ 0 w 1524883"/>
                      <a:gd name="connsiteY5" fmla="*/ 504201 h 841838"/>
                      <a:gd name="connsiteX6" fmla="*/ 80951 w 1524883"/>
                      <a:gd name="connsiteY6" fmla="*/ 444250 h 841838"/>
                      <a:gd name="connsiteX7" fmla="*/ 1284889 w 1524883"/>
                      <a:gd name="connsiteY7" fmla="*/ 12002 h 841838"/>
                      <a:gd name="connsiteX8" fmla="*/ 1524883 w 1524883"/>
                      <a:gd name="connsiteY8" fmla="*/ 0 h 84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3" h="841838">
                        <a:moveTo>
                          <a:pt x="1524883" y="0"/>
                        </a:moveTo>
                        <a:lnTo>
                          <a:pt x="1524883" y="265682"/>
                        </a:lnTo>
                        <a:lnTo>
                          <a:pt x="1312054" y="276314"/>
                        </a:lnTo>
                        <a:cubicBezTo>
                          <a:pt x="834113" y="324331"/>
                          <a:pt x="398163" y="512868"/>
                          <a:pt x="47082" y="799505"/>
                        </a:cubicBezTo>
                        <a:lnTo>
                          <a:pt x="0" y="841838"/>
                        </a:lnTo>
                        <a:lnTo>
                          <a:pt x="0" y="504201"/>
                        </a:lnTo>
                        <a:lnTo>
                          <a:pt x="80951" y="444250"/>
                        </a:lnTo>
                        <a:cubicBezTo>
                          <a:pt x="431436" y="209745"/>
                          <a:pt x="841948" y="56552"/>
                          <a:pt x="1284889" y="12002"/>
                        </a:cubicBezTo>
                        <a:lnTo>
                          <a:pt x="1524883" y="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Freeform: Shape 157">
                    <a:extLst>
                      <a:ext uri="{FF2B5EF4-FFF2-40B4-BE49-F238E27FC236}">
                        <a16:creationId xmlns:a16="http://schemas.microsoft.com/office/drawing/2014/main" id="{DB095EE7-B314-4B9A-9336-252FF275304E}"/>
                      </a:ext>
                    </a:extLst>
                  </p:cNvPr>
                  <p:cNvSpPr/>
                  <p:nvPr/>
                </p:nvSpPr>
                <p:spPr>
                  <a:xfrm rot="16200000">
                    <a:off x="7501968" y="4462516"/>
                    <a:ext cx="1524883" cy="841838"/>
                  </a:xfrm>
                  <a:custGeom>
                    <a:avLst/>
                    <a:gdLst>
                      <a:gd name="connsiteX0" fmla="*/ 1524883 w 1524883"/>
                      <a:gd name="connsiteY0" fmla="*/ 576156 h 841838"/>
                      <a:gd name="connsiteX1" fmla="*/ 1524883 w 1524883"/>
                      <a:gd name="connsiteY1" fmla="*/ 841838 h 841838"/>
                      <a:gd name="connsiteX2" fmla="*/ 1284889 w 1524883"/>
                      <a:gd name="connsiteY2" fmla="*/ 829836 h 841838"/>
                      <a:gd name="connsiteX3" fmla="*/ 80951 w 1524883"/>
                      <a:gd name="connsiteY3" fmla="*/ 397588 h 841838"/>
                      <a:gd name="connsiteX4" fmla="*/ 0 w 1524883"/>
                      <a:gd name="connsiteY4" fmla="*/ 337637 h 841838"/>
                      <a:gd name="connsiteX5" fmla="*/ 0 w 1524883"/>
                      <a:gd name="connsiteY5" fmla="*/ 0 h 841838"/>
                      <a:gd name="connsiteX6" fmla="*/ 47082 w 1524883"/>
                      <a:gd name="connsiteY6" fmla="*/ 42333 h 841838"/>
                      <a:gd name="connsiteX7" fmla="*/ 1312054 w 1524883"/>
                      <a:gd name="connsiteY7" fmla="*/ 565524 h 841838"/>
                      <a:gd name="connsiteX8" fmla="*/ 1524883 w 1524883"/>
                      <a:gd name="connsiteY8" fmla="*/ 576156 h 84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3" h="841838">
                        <a:moveTo>
                          <a:pt x="1524883" y="576156"/>
                        </a:moveTo>
                        <a:lnTo>
                          <a:pt x="1524883" y="841838"/>
                        </a:lnTo>
                        <a:lnTo>
                          <a:pt x="1284889" y="829836"/>
                        </a:lnTo>
                        <a:cubicBezTo>
                          <a:pt x="841948" y="785285"/>
                          <a:pt x="431436" y="632093"/>
                          <a:pt x="80951" y="397588"/>
                        </a:cubicBezTo>
                        <a:lnTo>
                          <a:pt x="0" y="337637"/>
                        </a:lnTo>
                        <a:lnTo>
                          <a:pt x="0" y="0"/>
                        </a:lnTo>
                        <a:lnTo>
                          <a:pt x="47082" y="42333"/>
                        </a:lnTo>
                        <a:cubicBezTo>
                          <a:pt x="398163" y="328969"/>
                          <a:pt x="834113" y="517506"/>
                          <a:pt x="1312054" y="565524"/>
                        </a:cubicBezTo>
                        <a:lnTo>
                          <a:pt x="1524883" y="576156"/>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A7AE5242-E2F2-4136-8142-357A37739DB0}"/>
                    </a:ext>
                  </a:extLst>
                </p:cNvPr>
                <p:cNvGrpSpPr/>
                <p:nvPr/>
              </p:nvGrpSpPr>
              <p:grpSpPr>
                <a:xfrm>
                  <a:off x="3149339" y="1302427"/>
                  <a:ext cx="5988162" cy="5056795"/>
                  <a:chOff x="3149339" y="1302427"/>
                  <a:chExt cx="5988162" cy="5056795"/>
                </a:xfrm>
              </p:grpSpPr>
              <p:grpSp>
                <p:nvGrpSpPr>
                  <p:cNvPr id="118" name="Group 117">
                    <a:extLst>
                      <a:ext uri="{FF2B5EF4-FFF2-40B4-BE49-F238E27FC236}">
                        <a16:creationId xmlns:a16="http://schemas.microsoft.com/office/drawing/2014/main" id="{4E897FD4-96B5-4FB7-948F-77D447A8FEB1}"/>
                      </a:ext>
                    </a:extLst>
                  </p:cNvPr>
                  <p:cNvGrpSpPr/>
                  <p:nvPr/>
                </p:nvGrpSpPr>
                <p:grpSpPr>
                  <a:xfrm>
                    <a:off x="3666603" y="5328888"/>
                    <a:ext cx="961646" cy="961646"/>
                    <a:chOff x="3666603" y="5328888"/>
                    <a:chExt cx="961646" cy="961646"/>
                  </a:xfrm>
                </p:grpSpPr>
                <p:sp>
                  <p:nvSpPr>
                    <p:cNvPr id="150" name="Oval 149">
                      <a:extLst>
                        <a:ext uri="{FF2B5EF4-FFF2-40B4-BE49-F238E27FC236}">
                          <a16:creationId xmlns:a16="http://schemas.microsoft.com/office/drawing/2014/main" id="{D6DC8766-0EAC-4B58-B7DA-C57C0E46F298}"/>
                        </a:ext>
                      </a:extLst>
                    </p:cNvPr>
                    <p:cNvSpPr/>
                    <p:nvPr/>
                  </p:nvSpPr>
                  <p:spPr>
                    <a:xfrm>
                      <a:off x="3666603" y="5328888"/>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9D7F81DF-7624-4062-B5F5-D7C255BA4AAF}"/>
                        </a:ext>
                      </a:extLst>
                    </p:cNvPr>
                    <p:cNvSpPr/>
                    <p:nvPr/>
                  </p:nvSpPr>
                  <p:spPr>
                    <a:xfrm>
                      <a:off x="3788056" y="5454891"/>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6" name="Group 145">
                    <a:extLst>
                      <a:ext uri="{FF2B5EF4-FFF2-40B4-BE49-F238E27FC236}">
                        <a16:creationId xmlns:a16="http://schemas.microsoft.com/office/drawing/2014/main" id="{CA1CD3BE-6C2C-4919-A4A7-8253F31BDEC2}"/>
                      </a:ext>
                    </a:extLst>
                  </p:cNvPr>
                  <p:cNvGrpSpPr/>
                  <p:nvPr/>
                </p:nvGrpSpPr>
                <p:grpSpPr>
                  <a:xfrm>
                    <a:off x="3149339" y="3734519"/>
                    <a:ext cx="961646" cy="961646"/>
                    <a:chOff x="7515604" y="5146004"/>
                    <a:chExt cx="961646" cy="961646"/>
                  </a:xfrm>
                </p:grpSpPr>
                <p:sp>
                  <p:nvSpPr>
                    <p:cNvPr id="148" name="Oval 147">
                      <a:extLst>
                        <a:ext uri="{FF2B5EF4-FFF2-40B4-BE49-F238E27FC236}">
                          <a16:creationId xmlns:a16="http://schemas.microsoft.com/office/drawing/2014/main" id="{E697A46D-9C00-431A-A022-DE5EB74D29A4}"/>
                        </a:ext>
                      </a:extLst>
                    </p:cNvPr>
                    <p:cNvSpPr/>
                    <p:nvPr/>
                  </p:nvSpPr>
                  <p:spPr>
                    <a:xfrm>
                      <a:off x="7515604" y="5146004"/>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1440A883-45C3-4A97-9F73-D06F6BF085B6}"/>
                        </a:ext>
                      </a:extLst>
                    </p:cNvPr>
                    <p:cNvSpPr/>
                    <p:nvPr/>
                  </p:nvSpPr>
                  <p:spPr>
                    <a:xfrm>
                      <a:off x="7637057" y="5272007"/>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 name="Group 141">
                    <a:extLst>
                      <a:ext uri="{FF2B5EF4-FFF2-40B4-BE49-F238E27FC236}">
                        <a16:creationId xmlns:a16="http://schemas.microsoft.com/office/drawing/2014/main" id="{22271286-81B4-4E54-A242-599CA5AB4D39}"/>
                      </a:ext>
                    </a:extLst>
                  </p:cNvPr>
                  <p:cNvGrpSpPr/>
                  <p:nvPr/>
                </p:nvGrpSpPr>
                <p:grpSpPr>
                  <a:xfrm>
                    <a:off x="3898084" y="2009581"/>
                    <a:ext cx="961646" cy="961646"/>
                    <a:chOff x="3833983" y="1826697"/>
                    <a:chExt cx="961646" cy="961646"/>
                  </a:xfrm>
                </p:grpSpPr>
                <p:sp>
                  <p:nvSpPr>
                    <p:cNvPr id="144" name="Oval 143">
                      <a:extLst>
                        <a:ext uri="{FF2B5EF4-FFF2-40B4-BE49-F238E27FC236}">
                          <a16:creationId xmlns:a16="http://schemas.microsoft.com/office/drawing/2014/main" id="{A297CAB2-1638-42F0-B5B8-EC4024226974}"/>
                        </a:ext>
                      </a:extLst>
                    </p:cNvPr>
                    <p:cNvSpPr/>
                    <p:nvPr/>
                  </p:nvSpPr>
                  <p:spPr>
                    <a:xfrm>
                      <a:off x="3833983" y="1826697"/>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B5CBC3FA-875E-42E6-B71A-973816D5DA4A}"/>
                        </a:ext>
                      </a:extLst>
                    </p:cNvPr>
                    <p:cNvSpPr/>
                    <p:nvPr/>
                  </p:nvSpPr>
                  <p:spPr>
                    <a:xfrm>
                      <a:off x="3955436" y="1952700"/>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oup 137">
                    <a:extLst>
                      <a:ext uri="{FF2B5EF4-FFF2-40B4-BE49-F238E27FC236}">
                        <a16:creationId xmlns:a16="http://schemas.microsoft.com/office/drawing/2014/main" id="{E32FE837-A94C-4A61-807C-155E52E8141A}"/>
                      </a:ext>
                    </a:extLst>
                  </p:cNvPr>
                  <p:cNvGrpSpPr/>
                  <p:nvPr/>
                </p:nvGrpSpPr>
                <p:grpSpPr>
                  <a:xfrm>
                    <a:off x="5657549" y="1302427"/>
                    <a:ext cx="961646" cy="961646"/>
                    <a:chOff x="7515604" y="5146004"/>
                    <a:chExt cx="961646" cy="961646"/>
                  </a:xfrm>
                </p:grpSpPr>
                <p:sp>
                  <p:nvSpPr>
                    <p:cNvPr id="140" name="Oval 139">
                      <a:extLst>
                        <a:ext uri="{FF2B5EF4-FFF2-40B4-BE49-F238E27FC236}">
                          <a16:creationId xmlns:a16="http://schemas.microsoft.com/office/drawing/2014/main" id="{6C82B016-AC01-4523-8821-8BD579A0764D}"/>
                        </a:ext>
                      </a:extLst>
                    </p:cNvPr>
                    <p:cNvSpPr/>
                    <p:nvPr/>
                  </p:nvSpPr>
                  <p:spPr>
                    <a:xfrm>
                      <a:off x="7515604" y="5146004"/>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9E6A324B-FF87-4263-8B0E-84BA82AB0585}"/>
                        </a:ext>
                      </a:extLst>
                    </p:cNvPr>
                    <p:cNvSpPr/>
                    <p:nvPr/>
                  </p:nvSpPr>
                  <p:spPr>
                    <a:xfrm>
                      <a:off x="7637057" y="5272007"/>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3" name="Group 132">
                    <a:extLst>
                      <a:ext uri="{FF2B5EF4-FFF2-40B4-BE49-F238E27FC236}">
                        <a16:creationId xmlns:a16="http://schemas.microsoft.com/office/drawing/2014/main" id="{D97EC932-5E7B-4C76-B8CB-4325238AC992}"/>
                      </a:ext>
                    </a:extLst>
                  </p:cNvPr>
                  <p:cNvGrpSpPr/>
                  <p:nvPr/>
                </p:nvGrpSpPr>
                <p:grpSpPr>
                  <a:xfrm>
                    <a:off x="8175855" y="3734519"/>
                    <a:ext cx="961646" cy="961646"/>
                    <a:chOff x="7515604" y="5146004"/>
                    <a:chExt cx="961646" cy="961646"/>
                  </a:xfrm>
                </p:grpSpPr>
                <p:sp>
                  <p:nvSpPr>
                    <p:cNvPr id="136" name="Oval 135">
                      <a:extLst>
                        <a:ext uri="{FF2B5EF4-FFF2-40B4-BE49-F238E27FC236}">
                          <a16:creationId xmlns:a16="http://schemas.microsoft.com/office/drawing/2014/main" id="{5ED4F3C4-337A-4227-96B1-630EBE42585D}"/>
                        </a:ext>
                      </a:extLst>
                    </p:cNvPr>
                    <p:cNvSpPr/>
                    <p:nvPr/>
                  </p:nvSpPr>
                  <p:spPr>
                    <a:xfrm>
                      <a:off x="7515604" y="5146004"/>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98088177-F893-4521-8BFD-D41397990492}"/>
                        </a:ext>
                      </a:extLst>
                    </p:cNvPr>
                    <p:cNvSpPr/>
                    <p:nvPr/>
                  </p:nvSpPr>
                  <p:spPr>
                    <a:xfrm>
                      <a:off x="7639291" y="5251724"/>
                      <a:ext cx="718739"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9" name="Group 128">
                    <a:extLst>
                      <a:ext uri="{FF2B5EF4-FFF2-40B4-BE49-F238E27FC236}">
                        <a16:creationId xmlns:a16="http://schemas.microsoft.com/office/drawing/2014/main" id="{41E398BA-C03F-49D9-AAFC-295BB08121CC}"/>
                      </a:ext>
                    </a:extLst>
                  </p:cNvPr>
                  <p:cNvGrpSpPr/>
                  <p:nvPr/>
                </p:nvGrpSpPr>
                <p:grpSpPr>
                  <a:xfrm>
                    <a:off x="7349018" y="5397575"/>
                    <a:ext cx="961645" cy="961647"/>
                    <a:chOff x="7284918" y="5214691"/>
                    <a:chExt cx="961645" cy="961647"/>
                  </a:xfrm>
                </p:grpSpPr>
                <p:sp>
                  <p:nvSpPr>
                    <p:cNvPr id="131" name="Oval 130">
                      <a:extLst>
                        <a:ext uri="{FF2B5EF4-FFF2-40B4-BE49-F238E27FC236}">
                          <a16:creationId xmlns:a16="http://schemas.microsoft.com/office/drawing/2014/main" id="{790FD170-EC0F-472F-B078-0E73A9E8FBA0}"/>
                        </a:ext>
                      </a:extLst>
                    </p:cNvPr>
                    <p:cNvSpPr/>
                    <p:nvPr/>
                  </p:nvSpPr>
                  <p:spPr>
                    <a:xfrm>
                      <a:off x="7284918" y="5214691"/>
                      <a:ext cx="961645" cy="961647"/>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DA1B13F7-5A08-450E-B855-62D51C798CB5}"/>
                        </a:ext>
                      </a:extLst>
                    </p:cNvPr>
                    <p:cNvSpPr/>
                    <p:nvPr/>
                  </p:nvSpPr>
                  <p:spPr>
                    <a:xfrm>
                      <a:off x="7411975" y="5336143"/>
                      <a:ext cx="718738"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915B0BE6-14E3-4C6A-B10C-B989C9EFAFB3}"/>
                      </a:ext>
                    </a:extLst>
                  </p:cNvPr>
                  <p:cNvGrpSpPr/>
                  <p:nvPr/>
                </p:nvGrpSpPr>
                <p:grpSpPr>
                  <a:xfrm>
                    <a:off x="7441698" y="2093002"/>
                    <a:ext cx="961646" cy="961646"/>
                    <a:chOff x="7515604" y="5146004"/>
                    <a:chExt cx="961646" cy="961646"/>
                  </a:xfrm>
                </p:grpSpPr>
                <p:sp>
                  <p:nvSpPr>
                    <p:cNvPr id="127" name="Oval 126">
                      <a:extLst>
                        <a:ext uri="{FF2B5EF4-FFF2-40B4-BE49-F238E27FC236}">
                          <a16:creationId xmlns:a16="http://schemas.microsoft.com/office/drawing/2014/main" id="{B6E4F9D9-1D02-49A0-8996-16F97BF46A1D}"/>
                        </a:ext>
                      </a:extLst>
                    </p:cNvPr>
                    <p:cNvSpPr/>
                    <p:nvPr/>
                  </p:nvSpPr>
                  <p:spPr>
                    <a:xfrm>
                      <a:off x="7515604" y="5146004"/>
                      <a:ext cx="961646" cy="961646"/>
                    </a:xfrm>
                    <a:prstGeom prst="ellipse">
                      <a:avLst/>
                    </a:prstGeom>
                    <a:solidFill>
                      <a:srgbClr val="A5210B"/>
                    </a:solidFill>
                    <a:ln>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D6616F9A-595F-4BFB-A2BF-4A4CD13FB309}"/>
                        </a:ext>
                      </a:extLst>
                    </p:cNvPr>
                    <p:cNvSpPr/>
                    <p:nvPr/>
                  </p:nvSpPr>
                  <p:spPr>
                    <a:xfrm>
                      <a:off x="7637057" y="5272007"/>
                      <a:ext cx="718740" cy="71874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115" name="Rectangle 114">
                <a:extLst>
                  <a:ext uri="{FF2B5EF4-FFF2-40B4-BE49-F238E27FC236}">
                    <a16:creationId xmlns:a16="http://schemas.microsoft.com/office/drawing/2014/main" id="{FEE753BC-FFF0-412B-A04D-1C71F82BF953}"/>
                  </a:ext>
                </a:extLst>
              </p:cNvPr>
              <p:cNvSpPr/>
              <p:nvPr/>
            </p:nvSpPr>
            <p:spPr>
              <a:xfrm>
                <a:off x="5244986" y="3656129"/>
                <a:ext cx="1796868" cy="467165"/>
              </a:xfrm>
              <a:prstGeom prst="rect">
                <a:avLst/>
              </a:prstGeom>
            </p:spPr>
            <p:txBody>
              <a:bodyPr wrap="square">
                <a:spAutoFit/>
              </a:bodyPr>
              <a:lstStyle/>
              <a:p>
                <a:pPr algn="ctr"/>
                <a:endParaRPr lang="en-IN" sz="2000" b="1" dirty="0">
                  <a:latin typeface="Candara" panose="020E0502030303020204" pitchFamily="34" charset="0"/>
                </a:endParaRPr>
              </a:p>
            </p:txBody>
          </p:sp>
        </p:grpSp>
      </p:grpSp>
      <p:pic>
        <p:nvPicPr>
          <p:cNvPr id="3" name="Picture 2">
            <a:extLst>
              <a:ext uri="{FF2B5EF4-FFF2-40B4-BE49-F238E27FC236}">
                <a16:creationId xmlns:a16="http://schemas.microsoft.com/office/drawing/2014/main" id="{76E20B13-0DD4-4D30-869E-94BF67DF5DD6}"/>
              </a:ext>
            </a:extLst>
          </p:cNvPr>
          <p:cNvPicPr>
            <a:picLocks noChangeAspect="1"/>
          </p:cNvPicPr>
          <p:nvPr/>
        </p:nvPicPr>
        <p:blipFill>
          <a:blip r:embed="rId4"/>
          <a:stretch>
            <a:fillRect/>
          </a:stretch>
        </p:blipFill>
        <p:spPr>
          <a:xfrm>
            <a:off x="4736459" y="3303376"/>
            <a:ext cx="2312024" cy="2238124"/>
          </a:xfrm>
          <a:prstGeom prst="rect">
            <a:avLst/>
          </a:prstGeom>
        </p:spPr>
      </p:pic>
      <p:sp>
        <p:nvSpPr>
          <p:cNvPr id="166" name="Freeform: Shape 165">
            <a:extLst>
              <a:ext uri="{FF2B5EF4-FFF2-40B4-BE49-F238E27FC236}">
                <a16:creationId xmlns:a16="http://schemas.microsoft.com/office/drawing/2014/main" id="{368EAA6B-9D51-418A-99E4-F0D41C80B7AE}"/>
              </a:ext>
            </a:extLst>
          </p:cNvPr>
          <p:cNvSpPr>
            <a:spLocks/>
          </p:cNvSpPr>
          <p:nvPr/>
        </p:nvSpPr>
        <p:spPr bwMode="auto">
          <a:xfrm>
            <a:off x="7240399" y="5906145"/>
            <a:ext cx="455613" cy="411428"/>
          </a:xfrm>
          <a:custGeom>
            <a:avLst/>
            <a:gdLst>
              <a:gd name="connsiteX0" fmla="*/ 610021 w 1197676"/>
              <a:gd name="connsiteY0" fmla="*/ 1199418 h 1270812"/>
              <a:gd name="connsiteX1" fmla="*/ 610021 w 1197676"/>
              <a:gd name="connsiteY1" fmla="*/ 1270812 h 1270812"/>
              <a:gd name="connsiteX2" fmla="*/ 592170 w 1197676"/>
              <a:gd name="connsiteY2" fmla="*/ 1270812 h 1270812"/>
              <a:gd name="connsiteX3" fmla="*/ 592170 w 1197676"/>
              <a:gd name="connsiteY3" fmla="*/ 1213697 h 1270812"/>
              <a:gd name="connsiteX4" fmla="*/ 674272 w 1197676"/>
              <a:gd name="connsiteY4" fmla="*/ 1181573 h 1270812"/>
              <a:gd name="connsiteX5" fmla="*/ 692122 w 1197676"/>
              <a:gd name="connsiteY5" fmla="*/ 1235119 h 1270812"/>
              <a:gd name="connsiteX6" fmla="*/ 674272 w 1197676"/>
              <a:gd name="connsiteY6" fmla="*/ 1235119 h 1270812"/>
              <a:gd name="connsiteX7" fmla="*/ 649285 w 1197676"/>
              <a:gd name="connsiteY7" fmla="*/ 1188711 h 1270812"/>
              <a:gd name="connsiteX8" fmla="*/ 613991 w 1197676"/>
              <a:gd name="connsiteY8" fmla="*/ 999628 h 1270812"/>
              <a:gd name="connsiteX9" fmla="*/ 610421 w 1197676"/>
              <a:gd name="connsiteY9" fmla="*/ 1081732 h 1270812"/>
              <a:gd name="connsiteX10" fmla="*/ 585433 w 1197676"/>
              <a:gd name="connsiteY10" fmla="*/ 1088871 h 1270812"/>
              <a:gd name="connsiteX11" fmla="*/ 585433 w 1197676"/>
              <a:gd name="connsiteY11" fmla="*/ 1006768 h 1270812"/>
              <a:gd name="connsiteX12" fmla="*/ 721073 w 1197676"/>
              <a:gd name="connsiteY12" fmla="*/ 963933 h 1270812"/>
              <a:gd name="connsiteX13" fmla="*/ 530285 w 1197676"/>
              <a:gd name="connsiteY13" fmla="*/ 1241554 h 1270812"/>
              <a:gd name="connsiteX14" fmla="*/ 501935 w 1197676"/>
              <a:gd name="connsiteY14" fmla="*/ 1226578 h 1270812"/>
              <a:gd name="connsiteX15" fmla="*/ 667530 w 1197676"/>
              <a:gd name="connsiteY15" fmla="*/ 981785 h 1270812"/>
              <a:gd name="connsiteX16" fmla="*/ 613991 w 1197676"/>
              <a:gd name="connsiteY16" fmla="*/ 746177 h 1270812"/>
              <a:gd name="connsiteX17" fmla="*/ 613991 w 1197676"/>
              <a:gd name="connsiteY17" fmla="*/ 871123 h 1270812"/>
              <a:gd name="connsiteX18" fmla="*/ 585433 w 1197676"/>
              <a:gd name="connsiteY18" fmla="*/ 881825 h 1270812"/>
              <a:gd name="connsiteX19" fmla="*/ 585433 w 1197676"/>
              <a:gd name="connsiteY19" fmla="*/ 753312 h 1270812"/>
              <a:gd name="connsiteX20" fmla="*/ 767500 w 1197676"/>
              <a:gd name="connsiteY20" fmla="*/ 717621 h 1270812"/>
              <a:gd name="connsiteX21" fmla="*/ 561425 w 1197676"/>
              <a:gd name="connsiteY21" fmla="*/ 981248 h 1270812"/>
              <a:gd name="connsiteX22" fmla="*/ 549736 w 1197676"/>
              <a:gd name="connsiteY22" fmla="*/ 1113855 h 1270812"/>
              <a:gd name="connsiteX23" fmla="*/ 514042 w 1197676"/>
              <a:gd name="connsiteY23" fmla="*/ 1135281 h 1270812"/>
              <a:gd name="connsiteX24" fmla="*/ 446220 w 1197676"/>
              <a:gd name="connsiteY24" fmla="*/ 1006767 h 1270812"/>
              <a:gd name="connsiteX25" fmla="*/ 692546 w 1197676"/>
              <a:gd name="connsiteY25" fmla="*/ 735455 h 1270812"/>
              <a:gd name="connsiteX26" fmla="*/ 719301 w 1197676"/>
              <a:gd name="connsiteY26" fmla="*/ 399915 h 1270812"/>
              <a:gd name="connsiteX27" fmla="*/ 758427 w 1197676"/>
              <a:gd name="connsiteY27" fmla="*/ 411939 h 1270812"/>
              <a:gd name="connsiteX28" fmla="*/ 766811 w 1197676"/>
              <a:gd name="connsiteY28" fmla="*/ 421165 h 1270812"/>
              <a:gd name="connsiteX29" fmla="*/ 767350 w 1197676"/>
              <a:gd name="connsiteY29" fmla="*/ 421346 h 1270812"/>
              <a:gd name="connsiteX30" fmla="*/ 896437 w 1197676"/>
              <a:gd name="connsiteY30" fmla="*/ 602200 h 1270812"/>
              <a:gd name="connsiteX31" fmla="*/ 621117 w 1197676"/>
              <a:gd name="connsiteY31" fmla="*/ 706898 h 1270812"/>
              <a:gd name="connsiteX32" fmla="*/ 531852 w 1197676"/>
              <a:gd name="connsiteY32" fmla="*/ 899653 h 1270812"/>
              <a:gd name="connsiteX33" fmla="*/ 474785 w 1197676"/>
              <a:gd name="connsiteY33" fmla="*/ 924666 h 1270812"/>
              <a:gd name="connsiteX34" fmla="*/ 428369 w 1197676"/>
              <a:gd name="connsiteY34" fmla="*/ 717618 h 1270812"/>
              <a:gd name="connsiteX35" fmla="*/ 613984 w 1197676"/>
              <a:gd name="connsiteY35" fmla="*/ 660496 h 1270812"/>
              <a:gd name="connsiteX36" fmla="*/ 788763 w 1197676"/>
              <a:gd name="connsiteY36" fmla="*/ 471321 h 1270812"/>
              <a:gd name="connsiteX37" fmla="*/ 765905 w 1197676"/>
              <a:gd name="connsiteY37" fmla="*/ 461767 h 1270812"/>
              <a:gd name="connsiteX38" fmla="*/ 758427 w 1197676"/>
              <a:gd name="connsiteY38" fmla="*/ 469997 h 1270812"/>
              <a:gd name="connsiteX39" fmla="*/ 719301 w 1197676"/>
              <a:gd name="connsiteY39" fmla="*/ 482021 h 1270812"/>
              <a:gd name="connsiteX40" fmla="*/ 663969 w 1197676"/>
              <a:gd name="connsiteY40" fmla="*/ 440968 h 1270812"/>
              <a:gd name="connsiteX41" fmla="*/ 719301 w 1197676"/>
              <a:gd name="connsiteY41" fmla="*/ 399915 h 1270812"/>
              <a:gd name="connsiteX42" fmla="*/ 483696 w 1197676"/>
              <a:gd name="connsiteY42" fmla="*/ 399915 h 1270812"/>
              <a:gd name="connsiteX43" fmla="*/ 539028 w 1197676"/>
              <a:gd name="connsiteY43" fmla="*/ 440968 h 1270812"/>
              <a:gd name="connsiteX44" fmla="*/ 483696 w 1197676"/>
              <a:gd name="connsiteY44" fmla="*/ 482021 h 1270812"/>
              <a:gd name="connsiteX45" fmla="*/ 444571 w 1197676"/>
              <a:gd name="connsiteY45" fmla="*/ 469997 h 1270812"/>
              <a:gd name="connsiteX46" fmla="*/ 437651 w 1197676"/>
              <a:gd name="connsiteY46" fmla="*/ 462382 h 1270812"/>
              <a:gd name="connsiteX47" fmla="*/ 418277 w 1197676"/>
              <a:gd name="connsiteY47" fmla="*/ 469113 h 1270812"/>
              <a:gd name="connsiteX48" fmla="*/ 492854 w 1197676"/>
              <a:gd name="connsiteY48" fmla="*/ 651775 h 1270812"/>
              <a:gd name="connsiteX49" fmla="*/ 427959 w 1197676"/>
              <a:gd name="connsiteY49" fmla="*/ 678243 h 1270812"/>
              <a:gd name="connsiteX50" fmla="*/ 329863 w 1197676"/>
              <a:gd name="connsiteY50" fmla="*/ 461739 h 1270812"/>
              <a:gd name="connsiteX51" fmla="*/ 438196 w 1197676"/>
              <a:gd name="connsiteY51" fmla="*/ 416275 h 1270812"/>
              <a:gd name="connsiteX52" fmla="*/ 440837 w 1197676"/>
              <a:gd name="connsiteY52" fmla="*/ 416048 h 1270812"/>
              <a:gd name="connsiteX53" fmla="*/ 444571 w 1197676"/>
              <a:gd name="connsiteY53" fmla="*/ 411939 h 1270812"/>
              <a:gd name="connsiteX54" fmla="*/ 483696 w 1197676"/>
              <a:gd name="connsiteY54" fmla="*/ 399915 h 1270812"/>
              <a:gd name="connsiteX55" fmla="*/ 599310 w 1197676"/>
              <a:gd name="connsiteY55" fmla="*/ 0 h 1270812"/>
              <a:gd name="connsiteX56" fmla="*/ 684983 w 1197676"/>
              <a:gd name="connsiteY56" fmla="*/ 85673 h 1270812"/>
              <a:gd name="connsiteX57" fmla="*/ 632658 w 1197676"/>
              <a:gd name="connsiteY57" fmla="*/ 164614 h 1270812"/>
              <a:gd name="connsiteX58" fmla="*/ 620523 w 1197676"/>
              <a:gd name="connsiteY58" fmla="*/ 167064 h 1270812"/>
              <a:gd name="connsiteX59" fmla="*/ 619264 w 1197676"/>
              <a:gd name="connsiteY59" fmla="*/ 250153 h 1270812"/>
              <a:gd name="connsiteX60" fmla="*/ 642741 w 1197676"/>
              <a:gd name="connsiteY60" fmla="*/ 244283 h 1270812"/>
              <a:gd name="connsiteX61" fmla="*/ 894279 w 1197676"/>
              <a:gd name="connsiteY61" fmla="*/ 76949 h 1270812"/>
              <a:gd name="connsiteX62" fmla="*/ 1195449 w 1197676"/>
              <a:gd name="connsiteY62" fmla="*/ 161353 h 1270812"/>
              <a:gd name="connsiteX63" fmla="*/ 1181142 w 1197676"/>
              <a:gd name="connsiteY63" fmla="*/ 197054 h 1270812"/>
              <a:gd name="connsiteX64" fmla="*/ 631381 w 1197676"/>
              <a:gd name="connsiteY64" fmla="*/ 346971 h 1270812"/>
              <a:gd name="connsiteX65" fmla="*/ 617797 w 1197676"/>
              <a:gd name="connsiteY65" fmla="*/ 346971 h 1270812"/>
              <a:gd name="connsiteX66" fmla="*/ 613589 w 1197676"/>
              <a:gd name="connsiteY66" fmla="*/ 624702 h 1270812"/>
              <a:gd name="connsiteX67" fmla="*/ 610019 w 1197676"/>
              <a:gd name="connsiteY67" fmla="*/ 624702 h 1270812"/>
              <a:gd name="connsiteX68" fmla="*/ 581462 w 1197676"/>
              <a:gd name="connsiteY68" fmla="*/ 631841 h 1270812"/>
              <a:gd name="connsiteX69" fmla="*/ 577210 w 1197676"/>
              <a:gd name="connsiteY69" fmla="*/ 346971 h 1270812"/>
              <a:gd name="connsiteX70" fmla="*/ 563659 w 1197676"/>
              <a:gd name="connsiteY70" fmla="*/ 346971 h 1270812"/>
              <a:gd name="connsiteX71" fmla="*/ 21052 w 1197676"/>
              <a:gd name="connsiteY71" fmla="*/ 197054 h 1270812"/>
              <a:gd name="connsiteX72" fmla="*/ 3168 w 1197676"/>
              <a:gd name="connsiteY72" fmla="*/ 161353 h 1270812"/>
              <a:gd name="connsiteX73" fmla="*/ 228748 w 1197676"/>
              <a:gd name="connsiteY73" fmla="*/ 72206 h 1270812"/>
              <a:gd name="connsiteX74" fmla="*/ 548449 w 1197676"/>
              <a:gd name="connsiteY74" fmla="*/ 243975 h 1270812"/>
              <a:gd name="connsiteX75" fmla="*/ 575779 w 1197676"/>
              <a:gd name="connsiteY75" fmla="*/ 251087 h 1270812"/>
              <a:gd name="connsiteX76" fmla="*/ 574514 w 1197676"/>
              <a:gd name="connsiteY76" fmla="*/ 166340 h 1270812"/>
              <a:gd name="connsiteX77" fmla="*/ 565962 w 1197676"/>
              <a:gd name="connsiteY77" fmla="*/ 164614 h 1270812"/>
              <a:gd name="connsiteX78" fmla="*/ 513637 w 1197676"/>
              <a:gd name="connsiteY78" fmla="*/ 85673 h 1270812"/>
              <a:gd name="connsiteX79" fmla="*/ 599310 w 1197676"/>
              <a:gd name="connsiteY79" fmla="*/ 0 h 127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97676" h="1270812">
                <a:moveTo>
                  <a:pt x="610021" y="1199418"/>
                </a:moveTo>
                <a:lnTo>
                  <a:pt x="610021" y="1270812"/>
                </a:lnTo>
                <a:lnTo>
                  <a:pt x="592170" y="1270812"/>
                </a:lnTo>
                <a:lnTo>
                  <a:pt x="592170" y="1213697"/>
                </a:lnTo>
                <a:close/>
                <a:moveTo>
                  <a:pt x="674272" y="1181573"/>
                </a:moveTo>
                <a:lnTo>
                  <a:pt x="692122" y="1235119"/>
                </a:lnTo>
                <a:lnTo>
                  <a:pt x="674272" y="1235119"/>
                </a:lnTo>
                <a:lnTo>
                  <a:pt x="649285" y="1188711"/>
                </a:lnTo>
                <a:close/>
                <a:moveTo>
                  <a:pt x="613991" y="999628"/>
                </a:moveTo>
                <a:lnTo>
                  <a:pt x="610421" y="1081732"/>
                </a:lnTo>
                <a:lnTo>
                  <a:pt x="585433" y="1088871"/>
                </a:lnTo>
                <a:lnTo>
                  <a:pt x="585433" y="1006768"/>
                </a:lnTo>
                <a:close/>
                <a:moveTo>
                  <a:pt x="721073" y="963933"/>
                </a:moveTo>
                <a:cubicBezTo>
                  <a:pt x="720093" y="1079344"/>
                  <a:pt x="632582" y="1198445"/>
                  <a:pt x="530285" y="1241554"/>
                </a:cubicBezTo>
                <a:lnTo>
                  <a:pt x="501935" y="1226578"/>
                </a:lnTo>
                <a:cubicBezTo>
                  <a:pt x="617993" y="1144727"/>
                  <a:pt x="670339" y="1061628"/>
                  <a:pt x="667530" y="981785"/>
                </a:cubicBezTo>
                <a:close/>
                <a:moveTo>
                  <a:pt x="613991" y="746177"/>
                </a:moveTo>
                <a:lnTo>
                  <a:pt x="613991" y="871123"/>
                </a:lnTo>
                <a:lnTo>
                  <a:pt x="585433" y="881825"/>
                </a:lnTo>
                <a:lnTo>
                  <a:pt x="585433" y="753312"/>
                </a:lnTo>
                <a:close/>
                <a:moveTo>
                  <a:pt x="767500" y="717621"/>
                </a:moveTo>
                <a:cubicBezTo>
                  <a:pt x="805703" y="813307"/>
                  <a:pt x="826440" y="889363"/>
                  <a:pt x="561425" y="981248"/>
                </a:cubicBezTo>
                <a:cubicBezTo>
                  <a:pt x="517675" y="1003718"/>
                  <a:pt x="424428" y="1055801"/>
                  <a:pt x="549736" y="1113855"/>
                </a:cubicBezTo>
                <a:lnTo>
                  <a:pt x="514042" y="1135281"/>
                </a:lnTo>
                <a:cubicBezTo>
                  <a:pt x="497235" y="1129768"/>
                  <a:pt x="409437" y="1088629"/>
                  <a:pt x="446220" y="1006767"/>
                </a:cubicBezTo>
                <a:cubicBezTo>
                  <a:pt x="475410" y="929584"/>
                  <a:pt x="874087" y="876499"/>
                  <a:pt x="692546" y="735455"/>
                </a:cubicBezTo>
                <a:close/>
                <a:moveTo>
                  <a:pt x="719301" y="399915"/>
                </a:moveTo>
                <a:cubicBezTo>
                  <a:pt x="734581" y="399915"/>
                  <a:pt x="748414" y="404510"/>
                  <a:pt x="758427" y="411939"/>
                </a:cubicBezTo>
                <a:lnTo>
                  <a:pt x="766811" y="421165"/>
                </a:lnTo>
                <a:lnTo>
                  <a:pt x="767350" y="421346"/>
                </a:lnTo>
                <a:cubicBezTo>
                  <a:pt x="830050" y="440854"/>
                  <a:pt x="969200" y="482718"/>
                  <a:pt x="896437" y="602200"/>
                </a:cubicBezTo>
                <a:cubicBezTo>
                  <a:pt x="820169" y="671574"/>
                  <a:pt x="688005" y="695821"/>
                  <a:pt x="621117" y="706898"/>
                </a:cubicBezTo>
                <a:cubicBezTo>
                  <a:pt x="524523" y="719354"/>
                  <a:pt x="301678" y="834823"/>
                  <a:pt x="531852" y="899653"/>
                </a:cubicBezTo>
                <a:lnTo>
                  <a:pt x="474785" y="924666"/>
                </a:lnTo>
                <a:cubicBezTo>
                  <a:pt x="312964" y="878622"/>
                  <a:pt x="390894" y="753454"/>
                  <a:pt x="428369" y="717618"/>
                </a:cubicBezTo>
                <a:cubicBezTo>
                  <a:pt x="489443" y="677240"/>
                  <a:pt x="551347" y="671625"/>
                  <a:pt x="613984" y="660496"/>
                </a:cubicBezTo>
                <a:cubicBezTo>
                  <a:pt x="737750" y="631830"/>
                  <a:pt x="973724" y="559644"/>
                  <a:pt x="788763" y="471321"/>
                </a:cubicBezTo>
                <a:lnTo>
                  <a:pt x="765905" y="461767"/>
                </a:lnTo>
                <a:lnTo>
                  <a:pt x="758427" y="469997"/>
                </a:lnTo>
                <a:cubicBezTo>
                  <a:pt x="748414" y="477426"/>
                  <a:pt x="734581" y="482021"/>
                  <a:pt x="719301" y="482021"/>
                </a:cubicBezTo>
                <a:cubicBezTo>
                  <a:pt x="688742" y="482021"/>
                  <a:pt x="663969" y="463641"/>
                  <a:pt x="663969" y="440968"/>
                </a:cubicBezTo>
                <a:cubicBezTo>
                  <a:pt x="663969" y="418295"/>
                  <a:pt x="688742" y="399915"/>
                  <a:pt x="719301" y="399915"/>
                </a:cubicBezTo>
                <a:close/>
                <a:moveTo>
                  <a:pt x="483696" y="399915"/>
                </a:moveTo>
                <a:cubicBezTo>
                  <a:pt x="514255" y="399915"/>
                  <a:pt x="539028" y="418295"/>
                  <a:pt x="539028" y="440968"/>
                </a:cubicBezTo>
                <a:cubicBezTo>
                  <a:pt x="539028" y="463641"/>
                  <a:pt x="514255" y="482021"/>
                  <a:pt x="483696" y="482021"/>
                </a:cubicBezTo>
                <a:cubicBezTo>
                  <a:pt x="468417" y="482021"/>
                  <a:pt x="454584" y="477426"/>
                  <a:pt x="444571" y="469997"/>
                </a:cubicBezTo>
                <a:lnTo>
                  <a:pt x="437651" y="462382"/>
                </a:lnTo>
                <a:lnTo>
                  <a:pt x="418277" y="469113"/>
                </a:lnTo>
                <a:cubicBezTo>
                  <a:pt x="221233" y="549207"/>
                  <a:pt x="459319" y="645311"/>
                  <a:pt x="492854" y="651775"/>
                </a:cubicBezTo>
                <a:lnTo>
                  <a:pt x="427959" y="678243"/>
                </a:lnTo>
                <a:cubicBezTo>
                  <a:pt x="246723" y="618253"/>
                  <a:pt x="291468" y="506091"/>
                  <a:pt x="329863" y="461739"/>
                </a:cubicBezTo>
                <a:cubicBezTo>
                  <a:pt x="355655" y="430555"/>
                  <a:pt x="405484" y="420129"/>
                  <a:pt x="438196" y="416275"/>
                </a:cubicBezTo>
                <a:lnTo>
                  <a:pt x="440837" y="416048"/>
                </a:lnTo>
                <a:lnTo>
                  <a:pt x="444571" y="411939"/>
                </a:lnTo>
                <a:cubicBezTo>
                  <a:pt x="454584" y="404510"/>
                  <a:pt x="468417" y="399915"/>
                  <a:pt x="483696" y="399915"/>
                </a:cubicBezTo>
                <a:close/>
                <a:moveTo>
                  <a:pt x="599310" y="0"/>
                </a:moveTo>
                <a:cubicBezTo>
                  <a:pt x="646626" y="0"/>
                  <a:pt x="684983" y="38357"/>
                  <a:pt x="684983" y="85673"/>
                </a:cubicBezTo>
                <a:cubicBezTo>
                  <a:pt x="684983" y="121160"/>
                  <a:pt x="663407" y="151608"/>
                  <a:pt x="632658" y="164614"/>
                </a:cubicBezTo>
                <a:lnTo>
                  <a:pt x="620523" y="167064"/>
                </a:lnTo>
                <a:lnTo>
                  <a:pt x="619264" y="250153"/>
                </a:lnTo>
                <a:lnTo>
                  <a:pt x="642741" y="244283"/>
                </a:lnTo>
                <a:cubicBezTo>
                  <a:pt x="736149" y="205048"/>
                  <a:pt x="721830" y="93115"/>
                  <a:pt x="894279" y="76949"/>
                </a:cubicBezTo>
                <a:cubicBezTo>
                  <a:pt x="1013269" y="58238"/>
                  <a:pt x="1073956" y="169770"/>
                  <a:pt x="1195449" y="161353"/>
                </a:cubicBezTo>
                <a:cubicBezTo>
                  <a:pt x="1202245" y="174539"/>
                  <a:pt x="1192349" y="192859"/>
                  <a:pt x="1181142" y="197054"/>
                </a:cubicBezTo>
                <a:cubicBezTo>
                  <a:pt x="1013269" y="265016"/>
                  <a:pt x="842892" y="338111"/>
                  <a:pt x="631381" y="346971"/>
                </a:cubicBezTo>
                <a:lnTo>
                  <a:pt x="617797" y="346971"/>
                </a:lnTo>
                <a:lnTo>
                  <a:pt x="613589" y="624702"/>
                </a:lnTo>
                <a:lnTo>
                  <a:pt x="610019" y="624702"/>
                </a:lnTo>
                <a:lnTo>
                  <a:pt x="581462" y="631841"/>
                </a:lnTo>
                <a:lnTo>
                  <a:pt x="577210" y="346971"/>
                </a:lnTo>
                <a:lnTo>
                  <a:pt x="563659" y="346971"/>
                </a:lnTo>
                <a:cubicBezTo>
                  <a:pt x="324607" y="348378"/>
                  <a:pt x="97478" y="235022"/>
                  <a:pt x="21052" y="197054"/>
                </a:cubicBezTo>
                <a:cubicBezTo>
                  <a:pt x="-290" y="189028"/>
                  <a:pt x="-3628" y="166826"/>
                  <a:pt x="3168" y="161353"/>
                </a:cubicBezTo>
                <a:cubicBezTo>
                  <a:pt x="71963" y="173549"/>
                  <a:pt x="100339" y="67072"/>
                  <a:pt x="228748" y="72206"/>
                </a:cubicBezTo>
                <a:cubicBezTo>
                  <a:pt x="415489" y="53759"/>
                  <a:pt x="449877" y="199333"/>
                  <a:pt x="548449" y="243975"/>
                </a:cubicBezTo>
                <a:lnTo>
                  <a:pt x="575779" y="251087"/>
                </a:lnTo>
                <a:lnTo>
                  <a:pt x="574514" y="166340"/>
                </a:lnTo>
                <a:lnTo>
                  <a:pt x="565962" y="164614"/>
                </a:lnTo>
                <a:cubicBezTo>
                  <a:pt x="535213" y="151608"/>
                  <a:pt x="513637" y="121160"/>
                  <a:pt x="513637" y="85673"/>
                </a:cubicBezTo>
                <a:cubicBezTo>
                  <a:pt x="513637" y="38357"/>
                  <a:pt x="551994" y="0"/>
                  <a:pt x="599310" y="0"/>
                </a:cubicBezTo>
                <a:close/>
              </a:path>
            </a:pathLst>
          </a:custGeom>
          <a:solidFill>
            <a:schemeClr val="bg1">
              <a:lumMod val="50000"/>
            </a:schemeClr>
          </a:solidFill>
          <a:ln w="0">
            <a:noFill/>
            <a:prstDash val="solid"/>
            <a:round/>
            <a:headEnd/>
            <a:tailEnd/>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kern="0" dirty="0">
              <a:solidFill>
                <a:prstClr val="black"/>
              </a:solidFill>
            </a:endParaRPr>
          </a:p>
        </p:txBody>
      </p:sp>
      <p:grpSp>
        <p:nvGrpSpPr>
          <p:cNvPr id="167" name="Group 166">
            <a:extLst>
              <a:ext uri="{FF2B5EF4-FFF2-40B4-BE49-F238E27FC236}">
                <a16:creationId xmlns:a16="http://schemas.microsoft.com/office/drawing/2014/main" id="{1A156C0D-5565-49F6-8895-CCC6552AF897}"/>
              </a:ext>
            </a:extLst>
          </p:cNvPr>
          <p:cNvGrpSpPr/>
          <p:nvPr/>
        </p:nvGrpSpPr>
        <p:grpSpPr>
          <a:xfrm flipH="1">
            <a:off x="3831790" y="2672789"/>
            <a:ext cx="516472" cy="449937"/>
            <a:chOff x="1708202" y="3254640"/>
            <a:chExt cx="3268158" cy="2869455"/>
          </a:xfrm>
          <a:solidFill>
            <a:schemeClr val="tx1">
              <a:lumMod val="50000"/>
              <a:lumOff val="50000"/>
            </a:schemeClr>
          </a:solidFill>
        </p:grpSpPr>
        <p:grpSp>
          <p:nvGrpSpPr>
            <p:cNvPr id="168" name="Group 167">
              <a:extLst>
                <a:ext uri="{FF2B5EF4-FFF2-40B4-BE49-F238E27FC236}">
                  <a16:creationId xmlns:a16="http://schemas.microsoft.com/office/drawing/2014/main" id="{8B1F4783-F09D-41D1-8892-145CC32290CB}"/>
                </a:ext>
              </a:extLst>
            </p:cNvPr>
            <p:cNvGrpSpPr/>
            <p:nvPr/>
          </p:nvGrpSpPr>
          <p:grpSpPr>
            <a:xfrm>
              <a:off x="3956258" y="3254640"/>
              <a:ext cx="1020102" cy="2861768"/>
              <a:chOff x="5688904" y="683282"/>
              <a:chExt cx="867537" cy="2433771"/>
            </a:xfrm>
            <a:grpFill/>
          </p:grpSpPr>
          <p:sp>
            <p:nvSpPr>
              <p:cNvPr id="173" name="Oval 172">
                <a:extLst>
                  <a:ext uri="{FF2B5EF4-FFF2-40B4-BE49-F238E27FC236}">
                    <a16:creationId xmlns:a16="http://schemas.microsoft.com/office/drawing/2014/main" id="{040167CA-AC21-4C07-ABDD-993E788CB2CF}"/>
                  </a:ext>
                </a:extLst>
              </p:cNvPr>
              <p:cNvSpPr/>
              <p:nvPr/>
            </p:nvSpPr>
            <p:spPr>
              <a:xfrm>
                <a:off x="5937376" y="683282"/>
                <a:ext cx="368516" cy="39747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solidFill>
                    <a:prstClr val="white"/>
                  </a:solidFill>
                  <a:latin typeface="Arial" panose="020B0604020202020204" pitchFamily="34" charset="0"/>
                  <a:cs typeface="Arial" panose="020B0604020202020204" pitchFamily="34" charset="0"/>
                </a:endParaRPr>
              </a:p>
            </p:txBody>
          </p:sp>
          <p:sp>
            <p:nvSpPr>
              <p:cNvPr id="174" name="Freeform 489">
                <a:extLst>
                  <a:ext uri="{FF2B5EF4-FFF2-40B4-BE49-F238E27FC236}">
                    <a16:creationId xmlns:a16="http://schemas.microsoft.com/office/drawing/2014/main" id="{4E952203-F3AC-4863-B2AD-C187F34573DD}"/>
                  </a:ext>
                </a:extLst>
              </p:cNvPr>
              <p:cNvSpPr/>
              <p:nvPr/>
            </p:nvSpPr>
            <p:spPr>
              <a:xfrm>
                <a:off x="5688904" y="1128044"/>
                <a:ext cx="867537" cy="1989009"/>
              </a:xfrm>
              <a:custGeom>
                <a:avLst/>
                <a:gdLst>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7284 w 869614"/>
                  <a:gd name="connsiteY9" fmla="*/ 1019790 h 1989009"/>
                  <a:gd name="connsiteX10" fmla="*/ 672298 w 869614"/>
                  <a:gd name="connsiteY10" fmla="*/ 1019854 h 1989009"/>
                  <a:gd name="connsiteX11" fmla="*/ 676807 w 869614"/>
                  <a:gd name="connsiteY11" fmla="*/ 1042191 h 1989009"/>
                  <a:gd name="connsiteX12" fmla="*/ 676807 w 869614"/>
                  <a:gd name="connsiteY12" fmla="*/ 1897602 h 1989009"/>
                  <a:gd name="connsiteX13" fmla="*/ 585400 w 869614"/>
                  <a:gd name="connsiteY13" fmla="*/ 1989009 h 1989009"/>
                  <a:gd name="connsiteX14" fmla="*/ 582477 w 869614"/>
                  <a:gd name="connsiteY14" fmla="*/ 1989009 h 1989009"/>
                  <a:gd name="connsiteX15" fmla="*/ 491070 w 869614"/>
                  <a:gd name="connsiteY15" fmla="*/ 1897602 h 1989009"/>
                  <a:gd name="connsiteX16" fmla="*/ 491070 w 869614"/>
                  <a:gd name="connsiteY16" fmla="*/ 1042191 h 1989009"/>
                  <a:gd name="connsiteX17" fmla="*/ 495120 w 869614"/>
                  <a:gd name="connsiteY17" fmla="*/ 1022132 h 1989009"/>
                  <a:gd name="connsiteX18" fmla="*/ 367353 w 869614"/>
                  <a:gd name="connsiteY18" fmla="*/ 1023775 h 1989009"/>
                  <a:gd name="connsiteX19" fmla="*/ 371071 w 869614"/>
                  <a:gd name="connsiteY19" fmla="*/ 1042191 h 1989009"/>
                  <a:gd name="connsiteX20" fmla="*/ 371071 w 869614"/>
                  <a:gd name="connsiteY20" fmla="*/ 1897602 h 1989009"/>
                  <a:gd name="connsiteX21" fmla="*/ 279664 w 869614"/>
                  <a:gd name="connsiteY21" fmla="*/ 1989009 h 1989009"/>
                  <a:gd name="connsiteX22" fmla="*/ 276741 w 869614"/>
                  <a:gd name="connsiteY22" fmla="*/ 1989009 h 1989009"/>
                  <a:gd name="connsiteX23" fmla="*/ 185334 w 869614"/>
                  <a:gd name="connsiteY23" fmla="*/ 1897602 h 1989009"/>
                  <a:gd name="connsiteX24" fmla="*/ 185334 w 869614"/>
                  <a:gd name="connsiteY24" fmla="*/ 1042191 h 1989009"/>
                  <a:gd name="connsiteX25" fmla="*/ 188588 w 869614"/>
                  <a:gd name="connsiteY25" fmla="*/ 1026073 h 1989009"/>
                  <a:gd name="connsiteX26" fmla="*/ 183390 w 869614"/>
                  <a:gd name="connsiteY26" fmla="*/ 1026140 h 1989009"/>
                  <a:gd name="connsiteX27" fmla="*/ 181365 w 869614"/>
                  <a:gd name="connsiteY27" fmla="*/ 321345 h 1989009"/>
                  <a:gd name="connsiteX28" fmla="*/ 129772 w 869614"/>
                  <a:gd name="connsiteY28" fmla="*/ 267768 h 1989009"/>
                  <a:gd name="connsiteX29" fmla="*/ 129772 w 869614"/>
                  <a:gd name="connsiteY29" fmla="*/ 921609 h 1989009"/>
                  <a:gd name="connsiteX30" fmla="*/ 76819 w 869614"/>
                  <a:gd name="connsiteY30" fmla="*/ 974562 h 1989009"/>
                  <a:gd name="connsiteX31" fmla="*/ 52953 w 869614"/>
                  <a:gd name="connsiteY31" fmla="*/ 974562 h 1989009"/>
                  <a:gd name="connsiteX32" fmla="*/ 0 w 869614"/>
                  <a:gd name="connsiteY32" fmla="*/ 921609 h 1989009"/>
                  <a:gd name="connsiteX33" fmla="*/ 2381 w 869614"/>
                  <a:gd name="connsiteY33" fmla="*/ 155890 h 1989009"/>
                  <a:gd name="connsiteX34" fmla="*/ 204984 w 869614"/>
                  <a:gd name="connsiteY34"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7284 w 869614"/>
                  <a:gd name="connsiteY9" fmla="*/ 1019790 h 1989009"/>
                  <a:gd name="connsiteX10" fmla="*/ 672298 w 869614"/>
                  <a:gd name="connsiteY10" fmla="*/ 1019854 h 1989009"/>
                  <a:gd name="connsiteX11" fmla="*/ 676807 w 869614"/>
                  <a:gd name="connsiteY11" fmla="*/ 1042191 h 1989009"/>
                  <a:gd name="connsiteX12" fmla="*/ 676807 w 869614"/>
                  <a:gd name="connsiteY12" fmla="*/ 1897602 h 1989009"/>
                  <a:gd name="connsiteX13" fmla="*/ 585400 w 869614"/>
                  <a:gd name="connsiteY13" fmla="*/ 1989009 h 1989009"/>
                  <a:gd name="connsiteX14" fmla="*/ 582477 w 869614"/>
                  <a:gd name="connsiteY14" fmla="*/ 1989009 h 1989009"/>
                  <a:gd name="connsiteX15" fmla="*/ 491070 w 869614"/>
                  <a:gd name="connsiteY15" fmla="*/ 1897602 h 1989009"/>
                  <a:gd name="connsiteX16" fmla="*/ 491070 w 869614"/>
                  <a:gd name="connsiteY16" fmla="*/ 1042191 h 1989009"/>
                  <a:gd name="connsiteX17" fmla="*/ 495120 w 869614"/>
                  <a:gd name="connsiteY17" fmla="*/ 1022132 h 1989009"/>
                  <a:gd name="connsiteX18" fmla="*/ 367353 w 869614"/>
                  <a:gd name="connsiteY18" fmla="*/ 1023775 h 1989009"/>
                  <a:gd name="connsiteX19" fmla="*/ 371071 w 869614"/>
                  <a:gd name="connsiteY19" fmla="*/ 1042191 h 1989009"/>
                  <a:gd name="connsiteX20" fmla="*/ 371071 w 869614"/>
                  <a:gd name="connsiteY20" fmla="*/ 1897602 h 1989009"/>
                  <a:gd name="connsiteX21" fmla="*/ 279664 w 869614"/>
                  <a:gd name="connsiteY21" fmla="*/ 1989009 h 1989009"/>
                  <a:gd name="connsiteX22" fmla="*/ 276741 w 869614"/>
                  <a:gd name="connsiteY22" fmla="*/ 1989009 h 1989009"/>
                  <a:gd name="connsiteX23" fmla="*/ 185334 w 869614"/>
                  <a:gd name="connsiteY23" fmla="*/ 1897602 h 1989009"/>
                  <a:gd name="connsiteX24" fmla="*/ 185334 w 869614"/>
                  <a:gd name="connsiteY24" fmla="*/ 1042191 h 1989009"/>
                  <a:gd name="connsiteX25" fmla="*/ 188588 w 869614"/>
                  <a:gd name="connsiteY25" fmla="*/ 1026073 h 1989009"/>
                  <a:gd name="connsiteX26" fmla="*/ 181365 w 869614"/>
                  <a:gd name="connsiteY26" fmla="*/ 321345 h 1989009"/>
                  <a:gd name="connsiteX27" fmla="*/ 129772 w 869614"/>
                  <a:gd name="connsiteY27" fmla="*/ 267768 h 1989009"/>
                  <a:gd name="connsiteX28" fmla="*/ 129772 w 869614"/>
                  <a:gd name="connsiteY28" fmla="*/ 921609 h 1989009"/>
                  <a:gd name="connsiteX29" fmla="*/ 76819 w 869614"/>
                  <a:gd name="connsiteY29" fmla="*/ 974562 h 1989009"/>
                  <a:gd name="connsiteX30" fmla="*/ 52953 w 869614"/>
                  <a:gd name="connsiteY30" fmla="*/ 974562 h 1989009"/>
                  <a:gd name="connsiteX31" fmla="*/ 0 w 869614"/>
                  <a:gd name="connsiteY31" fmla="*/ 921609 h 1989009"/>
                  <a:gd name="connsiteX32" fmla="*/ 2381 w 869614"/>
                  <a:gd name="connsiteY32" fmla="*/ 155890 h 1989009"/>
                  <a:gd name="connsiteX33" fmla="*/ 204984 w 869614"/>
                  <a:gd name="connsiteY33"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7284 w 869614"/>
                  <a:gd name="connsiteY9" fmla="*/ 1019790 h 1989009"/>
                  <a:gd name="connsiteX10" fmla="*/ 672298 w 869614"/>
                  <a:gd name="connsiteY10" fmla="*/ 1019854 h 1989009"/>
                  <a:gd name="connsiteX11" fmla="*/ 676807 w 869614"/>
                  <a:gd name="connsiteY11" fmla="*/ 1042191 h 1989009"/>
                  <a:gd name="connsiteX12" fmla="*/ 676807 w 869614"/>
                  <a:gd name="connsiteY12" fmla="*/ 1897602 h 1989009"/>
                  <a:gd name="connsiteX13" fmla="*/ 585400 w 869614"/>
                  <a:gd name="connsiteY13" fmla="*/ 1989009 h 1989009"/>
                  <a:gd name="connsiteX14" fmla="*/ 582477 w 869614"/>
                  <a:gd name="connsiteY14" fmla="*/ 1989009 h 1989009"/>
                  <a:gd name="connsiteX15" fmla="*/ 491070 w 869614"/>
                  <a:gd name="connsiteY15" fmla="*/ 1897602 h 1989009"/>
                  <a:gd name="connsiteX16" fmla="*/ 491070 w 869614"/>
                  <a:gd name="connsiteY16" fmla="*/ 1042191 h 1989009"/>
                  <a:gd name="connsiteX17" fmla="*/ 495120 w 869614"/>
                  <a:gd name="connsiteY17" fmla="*/ 1022132 h 1989009"/>
                  <a:gd name="connsiteX18" fmla="*/ 367353 w 869614"/>
                  <a:gd name="connsiteY18" fmla="*/ 1023775 h 1989009"/>
                  <a:gd name="connsiteX19" fmla="*/ 371071 w 869614"/>
                  <a:gd name="connsiteY19" fmla="*/ 1042191 h 1989009"/>
                  <a:gd name="connsiteX20" fmla="*/ 371071 w 869614"/>
                  <a:gd name="connsiteY20" fmla="*/ 1897602 h 1989009"/>
                  <a:gd name="connsiteX21" fmla="*/ 279664 w 869614"/>
                  <a:gd name="connsiteY21" fmla="*/ 1989009 h 1989009"/>
                  <a:gd name="connsiteX22" fmla="*/ 276741 w 869614"/>
                  <a:gd name="connsiteY22" fmla="*/ 1989009 h 1989009"/>
                  <a:gd name="connsiteX23" fmla="*/ 185334 w 869614"/>
                  <a:gd name="connsiteY23" fmla="*/ 1897602 h 1989009"/>
                  <a:gd name="connsiteX24" fmla="*/ 185334 w 869614"/>
                  <a:gd name="connsiteY24" fmla="*/ 1042191 h 1989009"/>
                  <a:gd name="connsiteX25" fmla="*/ 181365 w 869614"/>
                  <a:gd name="connsiteY25" fmla="*/ 321345 h 1989009"/>
                  <a:gd name="connsiteX26" fmla="*/ 129772 w 869614"/>
                  <a:gd name="connsiteY26" fmla="*/ 267768 h 1989009"/>
                  <a:gd name="connsiteX27" fmla="*/ 129772 w 869614"/>
                  <a:gd name="connsiteY27" fmla="*/ 921609 h 1989009"/>
                  <a:gd name="connsiteX28" fmla="*/ 76819 w 869614"/>
                  <a:gd name="connsiteY28" fmla="*/ 974562 h 1989009"/>
                  <a:gd name="connsiteX29" fmla="*/ 52953 w 869614"/>
                  <a:gd name="connsiteY29" fmla="*/ 974562 h 1989009"/>
                  <a:gd name="connsiteX30" fmla="*/ 0 w 869614"/>
                  <a:gd name="connsiteY30" fmla="*/ 921609 h 1989009"/>
                  <a:gd name="connsiteX31" fmla="*/ 2381 w 869614"/>
                  <a:gd name="connsiteY31" fmla="*/ 155890 h 1989009"/>
                  <a:gd name="connsiteX32" fmla="*/ 204984 w 869614"/>
                  <a:gd name="connsiteY32"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7284 w 869614"/>
                  <a:gd name="connsiteY9" fmla="*/ 1019790 h 1989009"/>
                  <a:gd name="connsiteX10" fmla="*/ 676807 w 869614"/>
                  <a:gd name="connsiteY10" fmla="*/ 1042191 h 1989009"/>
                  <a:gd name="connsiteX11" fmla="*/ 676807 w 869614"/>
                  <a:gd name="connsiteY11" fmla="*/ 1897602 h 1989009"/>
                  <a:gd name="connsiteX12" fmla="*/ 585400 w 869614"/>
                  <a:gd name="connsiteY12" fmla="*/ 1989009 h 1989009"/>
                  <a:gd name="connsiteX13" fmla="*/ 582477 w 869614"/>
                  <a:gd name="connsiteY13" fmla="*/ 1989009 h 1989009"/>
                  <a:gd name="connsiteX14" fmla="*/ 491070 w 869614"/>
                  <a:gd name="connsiteY14" fmla="*/ 1897602 h 1989009"/>
                  <a:gd name="connsiteX15" fmla="*/ 491070 w 869614"/>
                  <a:gd name="connsiteY15" fmla="*/ 1042191 h 1989009"/>
                  <a:gd name="connsiteX16" fmla="*/ 495120 w 869614"/>
                  <a:gd name="connsiteY16" fmla="*/ 1022132 h 1989009"/>
                  <a:gd name="connsiteX17" fmla="*/ 367353 w 869614"/>
                  <a:gd name="connsiteY17" fmla="*/ 1023775 h 1989009"/>
                  <a:gd name="connsiteX18" fmla="*/ 371071 w 869614"/>
                  <a:gd name="connsiteY18" fmla="*/ 1042191 h 1989009"/>
                  <a:gd name="connsiteX19" fmla="*/ 371071 w 869614"/>
                  <a:gd name="connsiteY19" fmla="*/ 1897602 h 1989009"/>
                  <a:gd name="connsiteX20" fmla="*/ 279664 w 869614"/>
                  <a:gd name="connsiteY20" fmla="*/ 1989009 h 1989009"/>
                  <a:gd name="connsiteX21" fmla="*/ 276741 w 869614"/>
                  <a:gd name="connsiteY21" fmla="*/ 1989009 h 1989009"/>
                  <a:gd name="connsiteX22" fmla="*/ 185334 w 869614"/>
                  <a:gd name="connsiteY22" fmla="*/ 1897602 h 1989009"/>
                  <a:gd name="connsiteX23" fmla="*/ 185334 w 869614"/>
                  <a:gd name="connsiteY23" fmla="*/ 1042191 h 1989009"/>
                  <a:gd name="connsiteX24" fmla="*/ 181365 w 869614"/>
                  <a:gd name="connsiteY24" fmla="*/ 321345 h 1989009"/>
                  <a:gd name="connsiteX25" fmla="*/ 129772 w 869614"/>
                  <a:gd name="connsiteY25" fmla="*/ 267768 h 1989009"/>
                  <a:gd name="connsiteX26" fmla="*/ 129772 w 869614"/>
                  <a:gd name="connsiteY26" fmla="*/ 921609 h 1989009"/>
                  <a:gd name="connsiteX27" fmla="*/ 76819 w 869614"/>
                  <a:gd name="connsiteY27" fmla="*/ 974562 h 1989009"/>
                  <a:gd name="connsiteX28" fmla="*/ 52953 w 869614"/>
                  <a:gd name="connsiteY28" fmla="*/ 974562 h 1989009"/>
                  <a:gd name="connsiteX29" fmla="*/ 0 w 869614"/>
                  <a:gd name="connsiteY29" fmla="*/ 921609 h 1989009"/>
                  <a:gd name="connsiteX30" fmla="*/ 2381 w 869614"/>
                  <a:gd name="connsiteY30" fmla="*/ 155890 h 1989009"/>
                  <a:gd name="connsiteX31" fmla="*/ 204984 w 869614"/>
                  <a:gd name="connsiteY31"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495120 w 869614"/>
                  <a:gd name="connsiteY15" fmla="*/ 1022132 h 1989009"/>
                  <a:gd name="connsiteX16" fmla="*/ 367353 w 869614"/>
                  <a:gd name="connsiteY16" fmla="*/ 1023775 h 1989009"/>
                  <a:gd name="connsiteX17" fmla="*/ 371071 w 869614"/>
                  <a:gd name="connsiteY17" fmla="*/ 1042191 h 1989009"/>
                  <a:gd name="connsiteX18" fmla="*/ 371071 w 869614"/>
                  <a:gd name="connsiteY18" fmla="*/ 1897602 h 1989009"/>
                  <a:gd name="connsiteX19" fmla="*/ 279664 w 869614"/>
                  <a:gd name="connsiteY19" fmla="*/ 1989009 h 1989009"/>
                  <a:gd name="connsiteX20" fmla="*/ 276741 w 869614"/>
                  <a:gd name="connsiteY20" fmla="*/ 1989009 h 1989009"/>
                  <a:gd name="connsiteX21" fmla="*/ 185334 w 869614"/>
                  <a:gd name="connsiteY21" fmla="*/ 1897602 h 1989009"/>
                  <a:gd name="connsiteX22" fmla="*/ 185334 w 869614"/>
                  <a:gd name="connsiteY22" fmla="*/ 1042191 h 1989009"/>
                  <a:gd name="connsiteX23" fmla="*/ 181365 w 869614"/>
                  <a:gd name="connsiteY23" fmla="*/ 321345 h 1989009"/>
                  <a:gd name="connsiteX24" fmla="*/ 129772 w 869614"/>
                  <a:gd name="connsiteY24" fmla="*/ 267768 h 1989009"/>
                  <a:gd name="connsiteX25" fmla="*/ 129772 w 869614"/>
                  <a:gd name="connsiteY25" fmla="*/ 921609 h 1989009"/>
                  <a:gd name="connsiteX26" fmla="*/ 76819 w 869614"/>
                  <a:gd name="connsiteY26" fmla="*/ 974562 h 1989009"/>
                  <a:gd name="connsiteX27" fmla="*/ 52953 w 869614"/>
                  <a:gd name="connsiteY27" fmla="*/ 974562 h 1989009"/>
                  <a:gd name="connsiteX28" fmla="*/ 0 w 869614"/>
                  <a:gd name="connsiteY28" fmla="*/ 921609 h 1989009"/>
                  <a:gd name="connsiteX29" fmla="*/ 2381 w 869614"/>
                  <a:gd name="connsiteY29" fmla="*/ 155890 h 1989009"/>
                  <a:gd name="connsiteX30" fmla="*/ 204984 w 869614"/>
                  <a:gd name="connsiteY30"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495120 w 869614"/>
                  <a:gd name="connsiteY15" fmla="*/ 1022132 h 1989009"/>
                  <a:gd name="connsiteX16" fmla="*/ 371071 w 869614"/>
                  <a:gd name="connsiteY16" fmla="*/ 1042191 h 1989009"/>
                  <a:gd name="connsiteX17" fmla="*/ 371071 w 869614"/>
                  <a:gd name="connsiteY17" fmla="*/ 1897602 h 1989009"/>
                  <a:gd name="connsiteX18" fmla="*/ 279664 w 869614"/>
                  <a:gd name="connsiteY18" fmla="*/ 1989009 h 1989009"/>
                  <a:gd name="connsiteX19" fmla="*/ 276741 w 869614"/>
                  <a:gd name="connsiteY19" fmla="*/ 1989009 h 1989009"/>
                  <a:gd name="connsiteX20" fmla="*/ 185334 w 869614"/>
                  <a:gd name="connsiteY20" fmla="*/ 1897602 h 1989009"/>
                  <a:gd name="connsiteX21" fmla="*/ 185334 w 869614"/>
                  <a:gd name="connsiteY21" fmla="*/ 1042191 h 1989009"/>
                  <a:gd name="connsiteX22" fmla="*/ 181365 w 869614"/>
                  <a:gd name="connsiteY22" fmla="*/ 321345 h 1989009"/>
                  <a:gd name="connsiteX23" fmla="*/ 129772 w 869614"/>
                  <a:gd name="connsiteY23" fmla="*/ 267768 h 1989009"/>
                  <a:gd name="connsiteX24" fmla="*/ 129772 w 869614"/>
                  <a:gd name="connsiteY24" fmla="*/ 921609 h 1989009"/>
                  <a:gd name="connsiteX25" fmla="*/ 76819 w 869614"/>
                  <a:gd name="connsiteY25" fmla="*/ 974562 h 1989009"/>
                  <a:gd name="connsiteX26" fmla="*/ 52953 w 869614"/>
                  <a:gd name="connsiteY26" fmla="*/ 974562 h 1989009"/>
                  <a:gd name="connsiteX27" fmla="*/ 0 w 869614"/>
                  <a:gd name="connsiteY27" fmla="*/ 921609 h 1989009"/>
                  <a:gd name="connsiteX28" fmla="*/ 2381 w 869614"/>
                  <a:gd name="connsiteY28" fmla="*/ 155890 h 1989009"/>
                  <a:gd name="connsiteX29" fmla="*/ 204984 w 869614"/>
                  <a:gd name="connsiteY29"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5334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5334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5334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5334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5334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5872 w 869614"/>
                  <a:gd name="connsiteY8" fmla="*/ 326107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67768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20322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20322 w 869614"/>
                  <a:gd name="connsiteY6" fmla="*/ 932693 h 1989009"/>
                  <a:gd name="connsiteX7" fmla="*/ 733446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30165 w 869614"/>
                  <a:gd name="connsiteY6" fmla="*/ 932693 h 1989009"/>
                  <a:gd name="connsiteX7" fmla="*/ 733446 w 869614"/>
                  <a:gd name="connsiteY7" fmla="*/ 284916 h 1989009"/>
                  <a:gd name="connsiteX8" fmla="*/ 678253 w 869614"/>
                  <a:gd name="connsiteY8" fmla="*/ 330870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30165 w 869614"/>
                  <a:gd name="connsiteY6" fmla="*/ 932693 h 1989009"/>
                  <a:gd name="connsiteX7" fmla="*/ 733446 w 869614"/>
                  <a:gd name="connsiteY7" fmla="*/ 284916 h 1989009"/>
                  <a:gd name="connsiteX8" fmla="*/ 678253 w 869614"/>
                  <a:gd name="connsiteY8" fmla="*/ 327331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30165 w 869614"/>
                  <a:gd name="connsiteY6" fmla="*/ 932693 h 1989009"/>
                  <a:gd name="connsiteX7" fmla="*/ 733446 w 869614"/>
                  <a:gd name="connsiteY7" fmla="*/ 284916 h 1989009"/>
                  <a:gd name="connsiteX8" fmla="*/ 678253 w 869614"/>
                  <a:gd name="connsiteY8" fmla="*/ 327331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30165 w 869614"/>
                  <a:gd name="connsiteY6" fmla="*/ 932693 h 1989009"/>
                  <a:gd name="connsiteX7" fmla="*/ 733446 w 869614"/>
                  <a:gd name="connsiteY7" fmla="*/ 320304 h 1989009"/>
                  <a:gd name="connsiteX8" fmla="*/ 678253 w 869614"/>
                  <a:gd name="connsiteY8" fmla="*/ 327331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4984 w 869614"/>
                  <a:gd name="connsiteY0" fmla="*/ 0 h 1989009"/>
                  <a:gd name="connsiteX1" fmla="*/ 685853 w 869614"/>
                  <a:gd name="connsiteY1" fmla="*/ 0 h 1989009"/>
                  <a:gd name="connsiteX2" fmla="*/ 869614 w 869614"/>
                  <a:gd name="connsiteY2" fmla="*/ 144805 h 1989009"/>
                  <a:gd name="connsiteX3" fmla="*/ 869614 w 869614"/>
                  <a:gd name="connsiteY3" fmla="*/ 932693 h 1989009"/>
                  <a:gd name="connsiteX4" fmla="*/ 808695 w 869614"/>
                  <a:gd name="connsiteY4" fmla="*/ 993612 h 1989009"/>
                  <a:gd name="connsiteX5" fmla="*/ 781241 w 869614"/>
                  <a:gd name="connsiteY5" fmla="*/ 993612 h 1989009"/>
                  <a:gd name="connsiteX6" fmla="*/ 730165 w 869614"/>
                  <a:gd name="connsiteY6" fmla="*/ 932693 h 1989009"/>
                  <a:gd name="connsiteX7" fmla="*/ 733446 w 869614"/>
                  <a:gd name="connsiteY7" fmla="*/ 320304 h 1989009"/>
                  <a:gd name="connsiteX8" fmla="*/ 678253 w 869614"/>
                  <a:gd name="connsiteY8" fmla="*/ 327331 h 1989009"/>
                  <a:gd name="connsiteX9" fmla="*/ 676807 w 869614"/>
                  <a:gd name="connsiteY9" fmla="*/ 1042191 h 1989009"/>
                  <a:gd name="connsiteX10" fmla="*/ 676807 w 869614"/>
                  <a:gd name="connsiteY10" fmla="*/ 1897602 h 1989009"/>
                  <a:gd name="connsiteX11" fmla="*/ 585400 w 869614"/>
                  <a:gd name="connsiteY11" fmla="*/ 1989009 h 1989009"/>
                  <a:gd name="connsiteX12" fmla="*/ 582477 w 869614"/>
                  <a:gd name="connsiteY12" fmla="*/ 1989009 h 1989009"/>
                  <a:gd name="connsiteX13" fmla="*/ 491070 w 869614"/>
                  <a:gd name="connsiteY13" fmla="*/ 1897602 h 1989009"/>
                  <a:gd name="connsiteX14" fmla="*/ 491070 w 869614"/>
                  <a:gd name="connsiteY14" fmla="*/ 1042191 h 1989009"/>
                  <a:gd name="connsiteX15" fmla="*/ 371071 w 869614"/>
                  <a:gd name="connsiteY15" fmla="*/ 1042191 h 1989009"/>
                  <a:gd name="connsiteX16" fmla="*/ 371071 w 869614"/>
                  <a:gd name="connsiteY16" fmla="*/ 1897602 h 1989009"/>
                  <a:gd name="connsiteX17" fmla="*/ 279664 w 869614"/>
                  <a:gd name="connsiteY17" fmla="*/ 1989009 h 1989009"/>
                  <a:gd name="connsiteX18" fmla="*/ 276741 w 869614"/>
                  <a:gd name="connsiteY18" fmla="*/ 1989009 h 1989009"/>
                  <a:gd name="connsiteX19" fmla="*/ 185334 w 869614"/>
                  <a:gd name="connsiteY19" fmla="*/ 1897602 h 1989009"/>
                  <a:gd name="connsiteX20" fmla="*/ 180572 w 869614"/>
                  <a:gd name="connsiteY20" fmla="*/ 1042191 h 1989009"/>
                  <a:gd name="connsiteX21" fmla="*/ 181365 w 869614"/>
                  <a:gd name="connsiteY21" fmla="*/ 321345 h 1989009"/>
                  <a:gd name="connsiteX22" fmla="*/ 129772 w 869614"/>
                  <a:gd name="connsiteY22" fmla="*/ 278385 h 1989009"/>
                  <a:gd name="connsiteX23" fmla="*/ 129772 w 869614"/>
                  <a:gd name="connsiteY23" fmla="*/ 921609 h 1989009"/>
                  <a:gd name="connsiteX24" fmla="*/ 76819 w 869614"/>
                  <a:gd name="connsiteY24" fmla="*/ 974562 h 1989009"/>
                  <a:gd name="connsiteX25" fmla="*/ 52953 w 869614"/>
                  <a:gd name="connsiteY25" fmla="*/ 974562 h 1989009"/>
                  <a:gd name="connsiteX26" fmla="*/ 0 w 869614"/>
                  <a:gd name="connsiteY26" fmla="*/ 921609 h 1989009"/>
                  <a:gd name="connsiteX27" fmla="*/ 2381 w 869614"/>
                  <a:gd name="connsiteY27" fmla="*/ 155890 h 1989009"/>
                  <a:gd name="connsiteX28" fmla="*/ 204984 w 869614"/>
                  <a:gd name="connsiteY28" fmla="*/ 0 h 1989009"/>
                  <a:gd name="connsiteX0" fmla="*/ 202907 w 867537"/>
                  <a:gd name="connsiteY0" fmla="*/ 0 h 1989009"/>
                  <a:gd name="connsiteX1" fmla="*/ 683776 w 867537"/>
                  <a:gd name="connsiteY1" fmla="*/ 0 h 1989009"/>
                  <a:gd name="connsiteX2" fmla="*/ 867537 w 867537"/>
                  <a:gd name="connsiteY2" fmla="*/ 144805 h 1989009"/>
                  <a:gd name="connsiteX3" fmla="*/ 867537 w 867537"/>
                  <a:gd name="connsiteY3" fmla="*/ 932693 h 1989009"/>
                  <a:gd name="connsiteX4" fmla="*/ 806618 w 867537"/>
                  <a:gd name="connsiteY4" fmla="*/ 993612 h 1989009"/>
                  <a:gd name="connsiteX5" fmla="*/ 779164 w 867537"/>
                  <a:gd name="connsiteY5" fmla="*/ 993612 h 1989009"/>
                  <a:gd name="connsiteX6" fmla="*/ 728088 w 867537"/>
                  <a:gd name="connsiteY6" fmla="*/ 932693 h 1989009"/>
                  <a:gd name="connsiteX7" fmla="*/ 731369 w 867537"/>
                  <a:gd name="connsiteY7" fmla="*/ 320304 h 1989009"/>
                  <a:gd name="connsiteX8" fmla="*/ 676176 w 867537"/>
                  <a:gd name="connsiteY8" fmla="*/ 327331 h 1989009"/>
                  <a:gd name="connsiteX9" fmla="*/ 674730 w 867537"/>
                  <a:gd name="connsiteY9" fmla="*/ 1042191 h 1989009"/>
                  <a:gd name="connsiteX10" fmla="*/ 674730 w 867537"/>
                  <a:gd name="connsiteY10" fmla="*/ 1897602 h 1989009"/>
                  <a:gd name="connsiteX11" fmla="*/ 583323 w 867537"/>
                  <a:gd name="connsiteY11" fmla="*/ 1989009 h 1989009"/>
                  <a:gd name="connsiteX12" fmla="*/ 580400 w 867537"/>
                  <a:gd name="connsiteY12" fmla="*/ 1989009 h 1989009"/>
                  <a:gd name="connsiteX13" fmla="*/ 488993 w 867537"/>
                  <a:gd name="connsiteY13" fmla="*/ 1897602 h 1989009"/>
                  <a:gd name="connsiteX14" fmla="*/ 488993 w 867537"/>
                  <a:gd name="connsiteY14" fmla="*/ 1042191 h 1989009"/>
                  <a:gd name="connsiteX15" fmla="*/ 368994 w 867537"/>
                  <a:gd name="connsiteY15" fmla="*/ 1042191 h 1989009"/>
                  <a:gd name="connsiteX16" fmla="*/ 368994 w 867537"/>
                  <a:gd name="connsiteY16" fmla="*/ 1897602 h 1989009"/>
                  <a:gd name="connsiteX17" fmla="*/ 277587 w 867537"/>
                  <a:gd name="connsiteY17" fmla="*/ 1989009 h 1989009"/>
                  <a:gd name="connsiteX18" fmla="*/ 274664 w 867537"/>
                  <a:gd name="connsiteY18" fmla="*/ 1989009 h 1989009"/>
                  <a:gd name="connsiteX19" fmla="*/ 183257 w 867537"/>
                  <a:gd name="connsiteY19" fmla="*/ 1897602 h 1989009"/>
                  <a:gd name="connsiteX20" fmla="*/ 178495 w 867537"/>
                  <a:gd name="connsiteY20" fmla="*/ 1042191 h 1989009"/>
                  <a:gd name="connsiteX21" fmla="*/ 179288 w 867537"/>
                  <a:gd name="connsiteY21" fmla="*/ 321345 h 1989009"/>
                  <a:gd name="connsiteX22" fmla="*/ 127695 w 867537"/>
                  <a:gd name="connsiteY22" fmla="*/ 278385 h 1989009"/>
                  <a:gd name="connsiteX23" fmla="*/ 127695 w 867537"/>
                  <a:gd name="connsiteY23" fmla="*/ 921609 h 1989009"/>
                  <a:gd name="connsiteX24" fmla="*/ 74742 w 867537"/>
                  <a:gd name="connsiteY24" fmla="*/ 974562 h 1989009"/>
                  <a:gd name="connsiteX25" fmla="*/ 50876 w 867537"/>
                  <a:gd name="connsiteY25" fmla="*/ 974562 h 1989009"/>
                  <a:gd name="connsiteX26" fmla="*/ 2359 w 867537"/>
                  <a:gd name="connsiteY26" fmla="*/ 921609 h 1989009"/>
                  <a:gd name="connsiteX27" fmla="*/ 304 w 867537"/>
                  <a:gd name="connsiteY27" fmla="*/ 155890 h 1989009"/>
                  <a:gd name="connsiteX28" fmla="*/ 202907 w 867537"/>
                  <a:gd name="connsiteY28" fmla="*/ 0 h 19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67537" h="1989009">
                    <a:moveTo>
                      <a:pt x="202907" y="0"/>
                    </a:moveTo>
                    <a:lnTo>
                      <a:pt x="683776" y="0"/>
                    </a:lnTo>
                    <a:cubicBezTo>
                      <a:pt x="775101" y="3099"/>
                      <a:pt x="861516" y="77065"/>
                      <a:pt x="867537" y="144805"/>
                    </a:cubicBezTo>
                    <a:lnTo>
                      <a:pt x="867537" y="932693"/>
                    </a:lnTo>
                    <a:cubicBezTo>
                      <a:pt x="867537" y="966338"/>
                      <a:pt x="840263" y="993612"/>
                      <a:pt x="806618" y="993612"/>
                    </a:cubicBezTo>
                    <a:lnTo>
                      <a:pt x="779164" y="993612"/>
                    </a:lnTo>
                    <a:cubicBezTo>
                      <a:pt x="745519" y="993612"/>
                      <a:pt x="728088" y="966338"/>
                      <a:pt x="728088" y="932693"/>
                    </a:cubicBezTo>
                    <a:cubicBezTo>
                      <a:pt x="729182" y="716767"/>
                      <a:pt x="730275" y="536230"/>
                      <a:pt x="731369" y="320304"/>
                    </a:cubicBezTo>
                    <a:cubicBezTo>
                      <a:pt x="726713" y="280819"/>
                      <a:pt x="682367" y="261412"/>
                      <a:pt x="676176" y="327331"/>
                    </a:cubicBezTo>
                    <a:cubicBezTo>
                      <a:pt x="672205" y="464160"/>
                      <a:pt x="674574" y="780275"/>
                      <a:pt x="674730" y="1042191"/>
                    </a:cubicBezTo>
                    <a:lnTo>
                      <a:pt x="674730" y="1897602"/>
                    </a:lnTo>
                    <a:cubicBezTo>
                      <a:pt x="674730" y="1948085"/>
                      <a:pt x="633806" y="1989009"/>
                      <a:pt x="583323" y="1989009"/>
                    </a:cubicBezTo>
                    <a:lnTo>
                      <a:pt x="580400" y="1989009"/>
                    </a:lnTo>
                    <a:cubicBezTo>
                      <a:pt x="529917" y="1989009"/>
                      <a:pt x="488993" y="1948085"/>
                      <a:pt x="488993" y="1897602"/>
                    </a:cubicBezTo>
                    <a:lnTo>
                      <a:pt x="488993" y="1042191"/>
                    </a:lnTo>
                    <a:cubicBezTo>
                      <a:pt x="477568" y="927891"/>
                      <a:pt x="366131" y="958847"/>
                      <a:pt x="368994" y="1042191"/>
                    </a:cubicBezTo>
                    <a:lnTo>
                      <a:pt x="368994" y="1897602"/>
                    </a:lnTo>
                    <a:cubicBezTo>
                      <a:pt x="368994" y="1948085"/>
                      <a:pt x="328070" y="1989009"/>
                      <a:pt x="277587" y="1989009"/>
                    </a:cubicBezTo>
                    <a:lnTo>
                      <a:pt x="274664" y="1989009"/>
                    </a:lnTo>
                    <a:cubicBezTo>
                      <a:pt x="224181" y="1989009"/>
                      <a:pt x="183257" y="1948085"/>
                      <a:pt x="183257" y="1897602"/>
                    </a:cubicBezTo>
                    <a:cubicBezTo>
                      <a:pt x="181670" y="1612465"/>
                      <a:pt x="180082" y="1327328"/>
                      <a:pt x="178495" y="1042191"/>
                    </a:cubicBezTo>
                    <a:cubicBezTo>
                      <a:pt x="178759" y="801909"/>
                      <a:pt x="179024" y="561627"/>
                      <a:pt x="179288" y="321345"/>
                    </a:cubicBezTo>
                    <a:cubicBezTo>
                      <a:pt x="180451" y="235191"/>
                      <a:pt x="134839" y="228445"/>
                      <a:pt x="127695" y="278385"/>
                    </a:cubicBezTo>
                    <a:lnTo>
                      <a:pt x="127695" y="921609"/>
                    </a:lnTo>
                    <a:cubicBezTo>
                      <a:pt x="127695" y="950854"/>
                      <a:pt x="103987" y="974562"/>
                      <a:pt x="74742" y="974562"/>
                    </a:cubicBezTo>
                    <a:lnTo>
                      <a:pt x="50876" y="974562"/>
                    </a:lnTo>
                    <a:cubicBezTo>
                      <a:pt x="21631" y="974562"/>
                      <a:pt x="2359" y="950854"/>
                      <a:pt x="2359" y="921609"/>
                    </a:cubicBezTo>
                    <a:cubicBezTo>
                      <a:pt x="3946" y="660813"/>
                      <a:pt x="-1283" y="416686"/>
                      <a:pt x="304" y="155890"/>
                    </a:cubicBezTo>
                    <a:cubicBezTo>
                      <a:pt x="6289" y="59042"/>
                      <a:pt x="144954" y="3359"/>
                      <a:pt x="202907" y="0"/>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solidFill>
                    <a:prstClr val="white"/>
                  </a:solidFill>
                  <a:latin typeface="Arial" panose="020B0604020202020204" pitchFamily="34" charset="0"/>
                  <a:cs typeface="Arial" panose="020B0604020202020204" pitchFamily="34" charset="0"/>
                </a:endParaRPr>
              </a:p>
            </p:txBody>
          </p:sp>
        </p:grpSp>
        <p:grpSp>
          <p:nvGrpSpPr>
            <p:cNvPr id="169" name="Group 168">
              <a:extLst>
                <a:ext uri="{FF2B5EF4-FFF2-40B4-BE49-F238E27FC236}">
                  <a16:creationId xmlns:a16="http://schemas.microsoft.com/office/drawing/2014/main" id="{E410DBAA-900B-443F-A8E1-F0E3AE5940D3}"/>
                </a:ext>
              </a:extLst>
            </p:cNvPr>
            <p:cNvGrpSpPr/>
            <p:nvPr/>
          </p:nvGrpSpPr>
          <p:grpSpPr>
            <a:xfrm>
              <a:off x="1708202" y="3271901"/>
              <a:ext cx="1269719" cy="2844512"/>
              <a:chOff x="4408754" y="681714"/>
              <a:chExt cx="1105148" cy="2475826"/>
            </a:xfrm>
            <a:grpFill/>
          </p:grpSpPr>
          <p:sp>
            <p:nvSpPr>
              <p:cNvPr id="171" name="Oval 170">
                <a:extLst>
                  <a:ext uri="{FF2B5EF4-FFF2-40B4-BE49-F238E27FC236}">
                    <a16:creationId xmlns:a16="http://schemas.microsoft.com/office/drawing/2014/main" id="{6BE7C01E-FB3E-48ED-B626-EDA13E86E877}"/>
                  </a:ext>
                </a:extLst>
              </p:cNvPr>
              <p:cNvSpPr/>
              <p:nvPr/>
            </p:nvSpPr>
            <p:spPr>
              <a:xfrm>
                <a:off x="4772748" y="681714"/>
                <a:ext cx="377159" cy="40776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solidFill>
                    <a:prstClr val="white"/>
                  </a:solidFill>
                  <a:latin typeface="Arial" panose="020B0604020202020204" pitchFamily="34" charset="0"/>
                  <a:cs typeface="Arial" panose="020B0604020202020204" pitchFamily="34" charset="0"/>
                </a:endParaRPr>
              </a:p>
            </p:txBody>
          </p:sp>
          <p:sp>
            <p:nvSpPr>
              <p:cNvPr id="172" name="Freeform 487">
                <a:extLst>
                  <a:ext uri="{FF2B5EF4-FFF2-40B4-BE49-F238E27FC236}">
                    <a16:creationId xmlns:a16="http://schemas.microsoft.com/office/drawing/2014/main" id="{15E5046C-9AB3-4F6D-B729-8F20E4922C83}"/>
                  </a:ext>
                </a:extLst>
              </p:cNvPr>
              <p:cNvSpPr/>
              <p:nvPr/>
            </p:nvSpPr>
            <p:spPr>
              <a:xfrm>
                <a:off x="4408753" y="1138416"/>
                <a:ext cx="1105149" cy="2019122"/>
              </a:xfrm>
              <a:custGeom>
                <a:avLst/>
                <a:gdLst>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237465 h 2019123"/>
                  <a:gd name="connsiteX11" fmla="*/ 759907 w 1105149"/>
                  <a:gd name="connsiteY11" fmla="*/ 1944697 h 2019123"/>
                  <a:gd name="connsiteX12" fmla="*/ 685481 w 1105149"/>
                  <a:gd name="connsiteY12" fmla="*/ 2019123 h 2019123"/>
                  <a:gd name="connsiteX13" fmla="*/ 673533 w 1105149"/>
                  <a:gd name="connsiteY13" fmla="*/ 2019123 h 2019123"/>
                  <a:gd name="connsiteX14" fmla="*/ 599107 w 1105149"/>
                  <a:gd name="connsiteY14" fmla="*/ 1944697 h 2019123"/>
                  <a:gd name="connsiteX15" fmla="*/ 599107 w 1105149"/>
                  <a:gd name="connsiteY15" fmla="*/ 1237465 h 2019123"/>
                  <a:gd name="connsiteX16" fmla="*/ 600643 w 1105149"/>
                  <a:gd name="connsiteY16" fmla="*/ 1229858 h 2019123"/>
                  <a:gd name="connsiteX17" fmla="*/ 491166 w 1105149"/>
                  <a:gd name="connsiteY17" fmla="*/ 1229859 h 2019123"/>
                  <a:gd name="connsiteX18" fmla="*/ 492701 w 1105149"/>
                  <a:gd name="connsiteY18" fmla="*/ 1237465 h 2019123"/>
                  <a:gd name="connsiteX19" fmla="*/ 492701 w 1105149"/>
                  <a:gd name="connsiteY19" fmla="*/ 1944697 h 2019123"/>
                  <a:gd name="connsiteX20" fmla="*/ 418275 w 1105149"/>
                  <a:gd name="connsiteY20" fmla="*/ 2019123 h 2019123"/>
                  <a:gd name="connsiteX21" fmla="*/ 406327 w 1105149"/>
                  <a:gd name="connsiteY21" fmla="*/ 2019123 h 2019123"/>
                  <a:gd name="connsiteX22" fmla="*/ 331901 w 1105149"/>
                  <a:gd name="connsiteY22" fmla="*/ 1944697 h 2019123"/>
                  <a:gd name="connsiteX23" fmla="*/ 331901 w 1105149"/>
                  <a:gd name="connsiteY23" fmla="*/ 1237465 h 2019123"/>
                  <a:gd name="connsiteX24" fmla="*/ 333437 w 1105149"/>
                  <a:gd name="connsiteY24" fmla="*/ 1229859 h 2019123"/>
                  <a:gd name="connsiteX25" fmla="*/ 112472 w 1105149"/>
                  <a:gd name="connsiteY25" fmla="*/ 1229859 h 2019123"/>
                  <a:gd name="connsiteX26" fmla="*/ 363273 w 1105149"/>
                  <a:gd name="connsiteY26" fmla="*/ 414160 h 2019123"/>
                  <a:gd name="connsiteX27" fmla="*/ 349655 w 1105149"/>
                  <a:gd name="connsiteY27" fmla="*/ 304995 h 2019123"/>
                  <a:gd name="connsiteX28" fmla="*/ 345511 w 1105149"/>
                  <a:gd name="connsiteY28" fmla="*/ 297910 h 2019123"/>
                  <a:gd name="connsiteX29" fmla="*/ 169432 w 1105149"/>
                  <a:gd name="connsiteY29" fmla="*/ 897234 h 2019123"/>
                  <a:gd name="connsiteX30" fmla="*/ 62109 w 1105149"/>
                  <a:gd name="connsiteY30" fmla="*/ 955816 h 2019123"/>
                  <a:gd name="connsiteX31" fmla="*/ 3528 w 1105149"/>
                  <a:gd name="connsiteY31" fmla="*/ 848493 h 2019123"/>
                  <a:gd name="connsiteX32" fmla="*/ 233603 w 1105149"/>
                  <a:gd name="connsiteY32" fmla="*/ 73156 h 2019123"/>
                  <a:gd name="connsiteX33" fmla="*/ 333759 w 1105149"/>
                  <a:gd name="connsiteY33"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37465 h 2019123"/>
                  <a:gd name="connsiteX15" fmla="*/ 600643 w 1105149"/>
                  <a:gd name="connsiteY15" fmla="*/ 1229858 h 2019123"/>
                  <a:gd name="connsiteX16" fmla="*/ 491166 w 1105149"/>
                  <a:gd name="connsiteY16" fmla="*/ 1229859 h 2019123"/>
                  <a:gd name="connsiteX17" fmla="*/ 492701 w 1105149"/>
                  <a:gd name="connsiteY17" fmla="*/ 1237465 h 2019123"/>
                  <a:gd name="connsiteX18" fmla="*/ 492701 w 1105149"/>
                  <a:gd name="connsiteY18" fmla="*/ 1944697 h 2019123"/>
                  <a:gd name="connsiteX19" fmla="*/ 418275 w 1105149"/>
                  <a:gd name="connsiteY19" fmla="*/ 2019123 h 2019123"/>
                  <a:gd name="connsiteX20" fmla="*/ 406327 w 1105149"/>
                  <a:gd name="connsiteY20" fmla="*/ 2019123 h 2019123"/>
                  <a:gd name="connsiteX21" fmla="*/ 331901 w 1105149"/>
                  <a:gd name="connsiteY21" fmla="*/ 1944697 h 2019123"/>
                  <a:gd name="connsiteX22" fmla="*/ 331901 w 1105149"/>
                  <a:gd name="connsiteY22" fmla="*/ 1237465 h 2019123"/>
                  <a:gd name="connsiteX23" fmla="*/ 333437 w 1105149"/>
                  <a:gd name="connsiteY23" fmla="*/ 1229859 h 2019123"/>
                  <a:gd name="connsiteX24" fmla="*/ 112472 w 1105149"/>
                  <a:gd name="connsiteY24" fmla="*/ 1229859 h 2019123"/>
                  <a:gd name="connsiteX25" fmla="*/ 363273 w 1105149"/>
                  <a:gd name="connsiteY25" fmla="*/ 414160 h 2019123"/>
                  <a:gd name="connsiteX26" fmla="*/ 349655 w 1105149"/>
                  <a:gd name="connsiteY26" fmla="*/ 304995 h 2019123"/>
                  <a:gd name="connsiteX27" fmla="*/ 345511 w 1105149"/>
                  <a:gd name="connsiteY27" fmla="*/ 297910 h 2019123"/>
                  <a:gd name="connsiteX28" fmla="*/ 169432 w 1105149"/>
                  <a:gd name="connsiteY28" fmla="*/ 897234 h 2019123"/>
                  <a:gd name="connsiteX29" fmla="*/ 62109 w 1105149"/>
                  <a:gd name="connsiteY29" fmla="*/ 955816 h 2019123"/>
                  <a:gd name="connsiteX30" fmla="*/ 3528 w 1105149"/>
                  <a:gd name="connsiteY30" fmla="*/ 848493 h 2019123"/>
                  <a:gd name="connsiteX31" fmla="*/ 233603 w 1105149"/>
                  <a:gd name="connsiteY31" fmla="*/ 73156 h 2019123"/>
                  <a:gd name="connsiteX32" fmla="*/ 333759 w 1105149"/>
                  <a:gd name="connsiteY32"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37465 h 2019123"/>
                  <a:gd name="connsiteX15" fmla="*/ 491166 w 1105149"/>
                  <a:gd name="connsiteY15" fmla="*/ 1229859 h 2019123"/>
                  <a:gd name="connsiteX16" fmla="*/ 492701 w 1105149"/>
                  <a:gd name="connsiteY16" fmla="*/ 1237465 h 2019123"/>
                  <a:gd name="connsiteX17" fmla="*/ 492701 w 1105149"/>
                  <a:gd name="connsiteY17" fmla="*/ 1944697 h 2019123"/>
                  <a:gd name="connsiteX18" fmla="*/ 418275 w 1105149"/>
                  <a:gd name="connsiteY18" fmla="*/ 2019123 h 2019123"/>
                  <a:gd name="connsiteX19" fmla="*/ 406327 w 1105149"/>
                  <a:gd name="connsiteY19" fmla="*/ 2019123 h 2019123"/>
                  <a:gd name="connsiteX20" fmla="*/ 331901 w 1105149"/>
                  <a:gd name="connsiteY20" fmla="*/ 1944697 h 2019123"/>
                  <a:gd name="connsiteX21" fmla="*/ 331901 w 1105149"/>
                  <a:gd name="connsiteY21" fmla="*/ 1237465 h 2019123"/>
                  <a:gd name="connsiteX22" fmla="*/ 333437 w 1105149"/>
                  <a:gd name="connsiteY22" fmla="*/ 1229859 h 2019123"/>
                  <a:gd name="connsiteX23" fmla="*/ 112472 w 1105149"/>
                  <a:gd name="connsiteY23" fmla="*/ 1229859 h 2019123"/>
                  <a:gd name="connsiteX24" fmla="*/ 363273 w 1105149"/>
                  <a:gd name="connsiteY24" fmla="*/ 414160 h 2019123"/>
                  <a:gd name="connsiteX25" fmla="*/ 349655 w 1105149"/>
                  <a:gd name="connsiteY25" fmla="*/ 304995 h 2019123"/>
                  <a:gd name="connsiteX26" fmla="*/ 345511 w 1105149"/>
                  <a:gd name="connsiteY26" fmla="*/ 297910 h 2019123"/>
                  <a:gd name="connsiteX27" fmla="*/ 169432 w 1105149"/>
                  <a:gd name="connsiteY27" fmla="*/ 897234 h 2019123"/>
                  <a:gd name="connsiteX28" fmla="*/ 62109 w 1105149"/>
                  <a:gd name="connsiteY28" fmla="*/ 955816 h 2019123"/>
                  <a:gd name="connsiteX29" fmla="*/ 3528 w 1105149"/>
                  <a:gd name="connsiteY29" fmla="*/ 848493 h 2019123"/>
                  <a:gd name="connsiteX30" fmla="*/ 233603 w 1105149"/>
                  <a:gd name="connsiteY30" fmla="*/ 73156 h 2019123"/>
                  <a:gd name="connsiteX31" fmla="*/ 333759 w 1105149"/>
                  <a:gd name="connsiteY31"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37465 h 2019123"/>
                  <a:gd name="connsiteX15" fmla="*/ 491166 w 1105149"/>
                  <a:gd name="connsiteY15" fmla="*/ 1229859 h 2019123"/>
                  <a:gd name="connsiteX16" fmla="*/ 492701 w 1105149"/>
                  <a:gd name="connsiteY16" fmla="*/ 1944697 h 2019123"/>
                  <a:gd name="connsiteX17" fmla="*/ 418275 w 1105149"/>
                  <a:gd name="connsiteY17" fmla="*/ 2019123 h 2019123"/>
                  <a:gd name="connsiteX18" fmla="*/ 406327 w 1105149"/>
                  <a:gd name="connsiteY18" fmla="*/ 2019123 h 2019123"/>
                  <a:gd name="connsiteX19" fmla="*/ 331901 w 1105149"/>
                  <a:gd name="connsiteY19" fmla="*/ 1944697 h 2019123"/>
                  <a:gd name="connsiteX20" fmla="*/ 331901 w 1105149"/>
                  <a:gd name="connsiteY20" fmla="*/ 1237465 h 2019123"/>
                  <a:gd name="connsiteX21" fmla="*/ 333437 w 1105149"/>
                  <a:gd name="connsiteY21" fmla="*/ 1229859 h 2019123"/>
                  <a:gd name="connsiteX22" fmla="*/ 112472 w 1105149"/>
                  <a:gd name="connsiteY22" fmla="*/ 1229859 h 2019123"/>
                  <a:gd name="connsiteX23" fmla="*/ 363273 w 1105149"/>
                  <a:gd name="connsiteY23" fmla="*/ 414160 h 2019123"/>
                  <a:gd name="connsiteX24" fmla="*/ 349655 w 1105149"/>
                  <a:gd name="connsiteY24" fmla="*/ 304995 h 2019123"/>
                  <a:gd name="connsiteX25" fmla="*/ 345511 w 1105149"/>
                  <a:gd name="connsiteY25" fmla="*/ 297910 h 2019123"/>
                  <a:gd name="connsiteX26" fmla="*/ 169432 w 1105149"/>
                  <a:gd name="connsiteY26" fmla="*/ 897234 h 2019123"/>
                  <a:gd name="connsiteX27" fmla="*/ 62109 w 1105149"/>
                  <a:gd name="connsiteY27" fmla="*/ 955816 h 2019123"/>
                  <a:gd name="connsiteX28" fmla="*/ 3528 w 1105149"/>
                  <a:gd name="connsiteY28" fmla="*/ 848493 h 2019123"/>
                  <a:gd name="connsiteX29" fmla="*/ 233603 w 1105149"/>
                  <a:gd name="connsiteY29" fmla="*/ 73156 h 2019123"/>
                  <a:gd name="connsiteX30" fmla="*/ 333759 w 1105149"/>
                  <a:gd name="connsiteY30"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32568 h 2019123"/>
                  <a:gd name="connsiteX15" fmla="*/ 491166 w 1105149"/>
                  <a:gd name="connsiteY15" fmla="*/ 1229859 h 2019123"/>
                  <a:gd name="connsiteX16" fmla="*/ 492701 w 1105149"/>
                  <a:gd name="connsiteY16" fmla="*/ 1944697 h 2019123"/>
                  <a:gd name="connsiteX17" fmla="*/ 418275 w 1105149"/>
                  <a:gd name="connsiteY17" fmla="*/ 2019123 h 2019123"/>
                  <a:gd name="connsiteX18" fmla="*/ 406327 w 1105149"/>
                  <a:gd name="connsiteY18" fmla="*/ 2019123 h 2019123"/>
                  <a:gd name="connsiteX19" fmla="*/ 331901 w 1105149"/>
                  <a:gd name="connsiteY19" fmla="*/ 1944697 h 2019123"/>
                  <a:gd name="connsiteX20" fmla="*/ 331901 w 1105149"/>
                  <a:gd name="connsiteY20" fmla="*/ 1237465 h 2019123"/>
                  <a:gd name="connsiteX21" fmla="*/ 333437 w 1105149"/>
                  <a:gd name="connsiteY21" fmla="*/ 1229859 h 2019123"/>
                  <a:gd name="connsiteX22" fmla="*/ 112472 w 1105149"/>
                  <a:gd name="connsiteY22" fmla="*/ 1229859 h 2019123"/>
                  <a:gd name="connsiteX23" fmla="*/ 363273 w 1105149"/>
                  <a:gd name="connsiteY23" fmla="*/ 414160 h 2019123"/>
                  <a:gd name="connsiteX24" fmla="*/ 349655 w 1105149"/>
                  <a:gd name="connsiteY24" fmla="*/ 304995 h 2019123"/>
                  <a:gd name="connsiteX25" fmla="*/ 345511 w 1105149"/>
                  <a:gd name="connsiteY25" fmla="*/ 297910 h 2019123"/>
                  <a:gd name="connsiteX26" fmla="*/ 169432 w 1105149"/>
                  <a:gd name="connsiteY26" fmla="*/ 897234 h 2019123"/>
                  <a:gd name="connsiteX27" fmla="*/ 62109 w 1105149"/>
                  <a:gd name="connsiteY27" fmla="*/ 955816 h 2019123"/>
                  <a:gd name="connsiteX28" fmla="*/ 3528 w 1105149"/>
                  <a:gd name="connsiteY28" fmla="*/ 848493 h 2019123"/>
                  <a:gd name="connsiteX29" fmla="*/ 233603 w 1105149"/>
                  <a:gd name="connsiteY29" fmla="*/ 73156 h 2019123"/>
                  <a:gd name="connsiteX30" fmla="*/ 333759 w 1105149"/>
                  <a:gd name="connsiteY30"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27671 h 2019123"/>
                  <a:gd name="connsiteX15" fmla="*/ 491166 w 1105149"/>
                  <a:gd name="connsiteY15" fmla="*/ 1229859 h 2019123"/>
                  <a:gd name="connsiteX16" fmla="*/ 492701 w 1105149"/>
                  <a:gd name="connsiteY16" fmla="*/ 1944697 h 2019123"/>
                  <a:gd name="connsiteX17" fmla="*/ 418275 w 1105149"/>
                  <a:gd name="connsiteY17" fmla="*/ 2019123 h 2019123"/>
                  <a:gd name="connsiteX18" fmla="*/ 406327 w 1105149"/>
                  <a:gd name="connsiteY18" fmla="*/ 2019123 h 2019123"/>
                  <a:gd name="connsiteX19" fmla="*/ 331901 w 1105149"/>
                  <a:gd name="connsiteY19" fmla="*/ 1944697 h 2019123"/>
                  <a:gd name="connsiteX20" fmla="*/ 331901 w 1105149"/>
                  <a:gd name="connsiteY20" fmla="*/ 1237465 h 2019123"/>
                  <a:gd name="connsiteX21" fmla="*/ 333437 w 1105149"/>
                  <a:gd name="connsiteY21" fmla="*/ 1229859 h 2019123"/>
                  <a:gd name="connsiteX22" fmla="*/ 112472 w 1105149"/>
                  <a:gd name="connsiteY22" fmla="*/ 1229859 h 2019123"/>
                  <a:gd name="connsiteX23" fmla="*/ 363273 w 1105149"/>
                  <a:gd name="connsiteY23" fmla="*/ 414160 h 2019123"/>
                  <a:gd name="connsiteX24" fmla="*/ 349655 w 1105149"/>
                  <a:gd name="connsiteY24" fmla="*/ 304995 h 2019123"/>
                  <a:gd name="connsiteX25" fmla="*/ 345511 w 1105149"/>
                  <a:gd name="connsiteY25" fmla="*/ 297910 h 2019123"/>
                  <a:gd name="connsiteX26" fmla="*/ 169432 w 1105149"/>
                  <a:gd name="connsiteY26" fmla="*/ 897234 h 2019123"/>
                  <a:gd name="connsiteX27" fmla="*/ 62109 w 1105149"/>
                  <a:gd name="connsiteY27" fmla="*/ 955816 h 2019123"/>
                  <a:gd name="connsiteX28" fmla="*/ 3528 w 1105149"/>
                  <a:gd name="connsiteY28" fmla="*/ 848493 h 2019123"/>
                  <a:gd name="connsiteX29" fmla="*/ 233603 w 1105149"/>
                  <a:gd name="connsiteY29" fmla="*/ 73156 h 2019123"/>
                  <a:gd name="connsiteX30" fmla="*/ 333759 w 1105149"/>
                  <a:gd name="connsiteY30"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27671 h 2019123"/>
                  <a:gd name="connsiteX15" fmla="*/ 491166 w 1105149"/>
                  <a:gd name="connsiteY15" fmla="*/ 1229859 h 2019123"/>
                  <a:gd name="connsiteX16" fmla="*/ 492701 w 1105149"/>
                  <a:gd name="connsiteY16" fmla="*/ 1944697 h 2019123"/>
                  <a:gd name="connsiteX17" fmla="*/ 418275 w 1105149"/>
                  <a:gd name="connsiteY17" fmla="*/ 2019123 h 2019123"/>
                  <a:gd name="connsiteX18" fmla="*/ 406327 w 1105149"/>
                  <a:gd name="connsiteY18" fmla="*/ 2019123 h 2019123"/>
                  <a:gd name="connsiteX19" fmla="*/ 331901 w 1105149"/>
                  <a:gd name="connsiteY19" fmla="*/ 1944697 h 2019123"/>
                  <a:gd name="connsiteX20" fmla="*/ 331901 w 1105149"/>
                  <a:gd name="connsiteY20" fmla="*/ 1237465 h 2019123"/>
                  <a:gd name="connsiteX21" fmla="*/ 112472 w 1105149"/>
                  <a:gd name="connsiteY21" fmla="*/ 1229859 h 2019123"/>
                  <a:gd name="connsiteX22" fmla="*/ 363273 w 1105149"/>
                  <a:gd name="connsiteY22" fmla="*/ 414160 h 2019123"/>
                  <a:gd name="connsiteX23" fmla="*/ 349655 w 1105149"/>
                  <a:gd name="connsiteY23" fmla="*/ 304995 h 2019123"/>
                  <a:gd name="connsiteX24" fmla="*/ 345511 w 1105149"/>
                  <a:gd name="connsiteY24" fmla="*/ 297910 h 2019123"/>
                  <a:gd name="connsiteX25" fmla="*/ 169432 w 1105149"/>
                  <a:gd name="connsiteY25" fmla="*/ 897234 h 2019123"/>
                  <a:gd name="connsiteX26" fmla="*/ 62109 w 1105149"/>
                  <a:gd name="connsiteY26" fmla="*/ 955816 h 2019123"/>
                  <a:gd name="connsiteX27" fmla="*/ 3528 w 1105149"/>
                  <a:gd name="connsiteY27" fmla="*/ 848493 h 2019123"/>
                  <a:gd name="connsiteX28" fmla="*/ 233603 w 1105149"/>
                  <a:gd name="connsiteY28" fmla="*/ 73156 h 2019123"/>
                  <a:gd name="connsiteX29" fmla="*/ 333759 w 1105149"/>
                  <a:gd name="connsiteY29"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27671 h 2019123"/>
                  <a:gd name="connsiteX15" fmla="*/ 491166 w 1105149"/>
                  <a:gd name="connsiteY15" fmla="*/ 1229859 h 2019123"/>
                  <a:gd name="connsiteX16" fmla="*/ 492701 w 1105149"/>
                  <a:gd name="connsiteY16" fmla="*/ 1944697 h 2019123"/>
                  <a:gd name="connsiteX17" fmla="*/ 418275 w 1105149"/>
                  <a:gd name="connsiteY17" fmla="*/ 2019123 h 2019123"/>
                  <a:gd name="connsiteX18" fmla="*/ 406327 w 1105149"/>
                  <a:gd name="connsiteY18" fmla="*/ 2019123 h 2019123"/>
                  <a:gd name="connsiteX19" fmla="*/ 331901 w 1105149"/>
                  <a:gd name="connsiteY19" fmla="*/ 1944697 h 2019123"/>
                  <a:gd name="connsiteX20" fmla="*/ 331901 w 1105149"/>
                  <a:gd name="connsiteY20" fmla="*/ 1237465 h 2019123"/>
                  <a:gd name="connsiteX21" fmla="*/ 117012 w 1105149"/>
                  <a:gd name="connsiteY21" fmla="*/ 1239653 h 2019123"/>
                  <a:gd name="connsiteX22" fmla="*/ 363273 w 1105149"/>
                  <a:gd name="connsiteY22" fmla="*/ 414160 h 2019123"/>
                  <a:gd name="connsiteX23" fmla="*/ 349655 w 1105149"/>
                  <a:gd name="connsiteY23" fmla="*/ 304995 h 2019123"/>
                  <a:gd name="connsiteX24" fmla="*/ 345511 w 1105149"/>
                  <a:gd name="connsiteY24" fmla="*/ 297910 h 2019123"/>
                  <a:gd name="connsiteX25" fmla="*/ 169432 w 1105149"/>
                  <a:gd name="connsiteY25" fmla="*/ 897234 h 2019123"/>
                  <a:gd name="connsiteX26" fmla="*/ 62109 w 1105149"/>
                  <a:gd name="connsiteY26" fmla="*/ 955816 h 2019123"/>
                  <a:gd name="connsiteX27" fmla="*/ 3528 w 1105149"/>
                  <a:gd name="connsiteY27" fmla="*/ 848493 h 2019123"/>
                  <a:gd name="connsiteX28" fmla="*/ 233603 w 1105149"/>
                  <a:gd name="connsiteY28" fmla="*/ 73156 h 2019123"/>
                  <a:gd name="connsiteX29" fmla="*/ 333759 w 1105149"/>
                  <a:gd name="connsiteY29"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27671 h 2019123"/>
                  <a:gd name="connsiteX15" fmla="*/ 491166 w 1105149"/>
                  <a:gd name="connsiteY15" fmla="*/ 1229859 h 2019123"/>
                  <a:gd name="connsiteX16" fmla="*/ 492701 w 1105149"/>
                  <a:gd name="connsiteY16" fmla="*/ 1944697 h 2019123"/>
                  <a:gd name="connsiteX17" fmla="*/ 418275 w 1105149"/>
                  <a:gd name="connsiteY17" fmla="*/ 2019123 h 2019123"/>
                  <a:gd name="connsiteX18" fmla="*/ 406327 w 1105149"/>
                  <a:gd name="connsiteY18" fmla="*/ 2019123 h 2019123"/>
                  <a:gd name="connsiteX19" fmla="*/ 331901 w 1105149"/>
                  <a:gd name="connsiteY19" fmla="*/ 1944697 h 2019123"/>
                  <a:gd name="connsiteX20" fmla="*/ 331901 w 1105149"/>
                  <a:gd name="connsiteY20" fmla="*/ 1237465 h 2019123"/>
                  <a:gd name="connsiteX21" fmla="*/ 117012 w 1105149"/>
                  <a:gd name="connsiteY21" fmla="*/ 1239653 h 2019123"/>
                  <a:gd name="connsiteX22" fmla="*/ 363273 w 1105149"/>
                  <a:gd name="connsiteY22" fmla="*/ 414160 h 2019123"/>
                  <a:gd name="connsiteX23" fmla="*/ 349655 w 1105149"/>
                  <a:gd name="connsiteY23" fmla="*/ 304995 h 2019123"/>
                  <a:gd name="connsiteX24" fmla="*/ 345511 w 1105149"/>
                  <a:gd name="connsiteY24" fmla="*/ 297910 h 2019123"/>
                  <a:gd name="connsiteX25" fmla="*/ 169432 w 1105149"/>
                  <a:gd name="connsiteY25" fmla="*/ 897234 h 2019123"/>
                  <a:gd name="connsiteX26" fmla="*/ 62109 w 1105149"/>
                  <a:gd name="connsiteY26" fmla="*/ 955816 h 2019123"/>
                  <a:gd name="connsiteX27" fmla="*/ 3528 w 1105149"/>
                  <a:gd name="connsiteY27" fmla="*/ 848493 h 2019123"/>
                  <a:gd name="connsiteX28" fmla="*/ 233603 w 1105149"/>
                  <a:gd name="connsiteY28" fmla="*/ 73156 h 2019123"/>
                  <a:gd name="connsiteX29" fmla="*/ 333759 w 1105149"/>
                  <a:gd name="connsiteY29"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27671 h 2019123"/>
                  <a:gd name="connsiteX15" fmla="*/ 491166 w 1105149"/>
                  <a:gd name="connsiteY15" fmla="*/ 1229859 h 2019123"/>
                  <a:gd name="connsiteX16" fmla="*/ 492701 w 1105149"/>
                  <a:gd name="connsiteY16" fmla="*/ 1944697 h 2019123"/>
                  <a:gd name="connsiteX17" fmla="*/ 418275 w 1105149"/>
                  <a:gd name="connsiteY17" fmla="*/ 2019123 h 2019123"/>
                  <a:gd name="connsiteX18" fmla="*/ 406327 w 1105149"/>
                  <a:gd name="connsiteY18" fmla="*/ 2019123 h 2019123"/>
                  <a:gd name="connsiteX19" fmla="*/ 331901 w 1105149"/>
                  <a:gd name="connsiteY19" fmla="*/ 1944697 h 2019123"/>
                  <a:gd name="connsiteX20" fmla="*/ 331901 w 1105149"/>
                  <a:gd name="connsiteY20" fmla="*/ 1237465 h 2019123"/>
                  <a:gd name="connsiteX21" fmla="*/ 117012 w 1105149"/>
                  <a:gd name="connsiteY21" fmla="*/ 1233531 h 2019123"/>
                  <a:gd name="connsiteX22" fmla="*/ 363273 w 1105149"/>
                  <a:gd name="connsiteY22" fmla="*/ 414160 h 2019123"/>
                  <a:gd name="connsiteX23" fmla="*/ 349655 w 1105149"/>
                  <a:gd name="connsiteY23" fmla="*/ 304995 h 2019123"/>
                  <a:gd name="connsiteX24" fmla="*/ 345511 w 1105149"/>
                  <a:gd name="connsiteY24" fmla="*/ 297910 h 2019123"/>
                  <a:gd name="connsiteX25" fmla="*/ 169432 w 1105149"/>
                  <a:gd name="connsiteY25" fmla="*/ 897234 h 2019123"/>
                  <a:gd name="connsiteX26" fmla="*/ 62109 w 1105149"/>
                  <a:gd name="connsiteY26" fmla="*/ 955816 h 2019123"/>
                  <a:gd name="connsiteX27" fmla="*/ 3528 w 1105149"/>
                  <a:gd name="connsiteY27" fmla="*/ 848493 h 2019123"/>
                  <a:gd name="connsiteX28" fmla="*/ 233603 w 1105149"/>
                  <a:gd name="connsiteY28" fmla="*/ 73156 h 2019123"/>
                  <a:gd name="connsiteX29" fmla="*/ 333759 w 1105149"/>
                  <a:gd name="connsiteY29" fmla="*/ 0 h 2019123"/>
                  <a:gd name="connsiteX0" fmla="*/ 333759 w 1105149"/>
                  <a:gd name="connsiteY0" fmla="*/ 0 h 2019123"/>
                  <a:gd name="connsiteX1" fmla="*/ 761691 w 1105149"/>
                  <a:gd name="connsiteY1" fmla="*/ 0 h 2019123"/>
                  <a:gd name="connsiteX2" fmla="*/ 860270 w 1105149"/>
                  <a:gd name="connsiteY2" fmla="*/ 65343 h 2019123"/>
                  <a:gd name="connsiteX3" fmla="*/ 1101479 w 1105149"/>
                  <a:gd name="connsiteY3" fmla="*/ 865821 h 2019123"/>
                  <a:gd name="connsiteX4" fmla="*/ 1043518 w 1105149"/>
                  <a:gd name="connsiteY4" fmla="*/ 973480 h 2019123"/>
                  <a:gd name="connsiteX5" fmla="*/ 935859 w 1105149"/>
                  <a:gd name="connsiteY5" fmla="*/ 915519 h 2019123"/>
                  <a:gd name="connsiteX6" fmla="*/ 786539 w 1105149"/>
                  <a:gd name="connsiteY6" fmla="*/ 296883 h 2019123"/>
                  <a:gd name="connsiteX7" fmla="*/ 772848 w 1105149"/>
                  <a:gd name="connsiteY7" fmla="*/ 466548 h 2019123"/>
                  <a:gd name="connsiteX8" fmla="*/ 1002028 w 1105149"/>
                  <a:gd name="connsiteY8" fmla="*/ 1229858 h 2019123"/>
                  <a:gd name="connsiteX9" fmla="*/ 758372 w 1105149"/>
                  <a:gd name="connsiteY9" fmla="*/ 1229858 h 2019123"/>
                  <a:gd name="connsiteX10" fmla="*/ 759907 w 1105149"/>
                  <a:gd name="connsiteY10" fmla="*/ 1944697 h 2019123"/>
                  <a:gd name="connsiteX11" fmla="*/ 685481 w 1105149"/>
                  <a:gd name="connsiteY11" fmla="*/ 2019123 h 2019123"/>
                  <a:gd name="connsiteX12" fmla="*/ 673533 w 1105149"/>
                  <a:gd name="connsiteY12" fmla="*/ 2019123 h 2019123"/>
                  <a:gd name="connsiteX13" fmla="*/ 599107 w 1105149"/>
                  <a:gd name="connsiteY13" fmla="*/ 1944697 h 2019123"/>
                  <a:gd name="connsiteX14" fmla="*/ 599107 w 1105149"/>
                  <a:gd name="connsiteY14" fmla="*/ 1227671 h 2019123"/>
                  <a:gd name="connsiteX15" fmla="*/ 491166 w 1105149"/>
                  <a:gd name="connsiteY15" fmla="*/ 1229859 h 2019123"/>
                  <a:gd name="connsiteX16" fmla="*/ 492701 w 1105149"/>
                  <a:gd name="connsiteY16" fmla="*/ 1944697 h 2019123"/>
                  <a:gd name="connsiteX17" fmla="*/ 418275 w 1105149"/>
                  <a:gd name="connsiteY17" fmla="*/ 2019123 h 2019123"/>
                  <a:gd name="connsiteX18" fmla="*/ 406327 w 1105149"/>
                  <a:gd name="connsiteY18" fmla="*/ 2019123 h 2019123"/>
                  <a:gd name="connsiteX19" fmla="*/ 331901 w 1105149"/>
                  <a:gd name="connsiteY19" fmla="*/ 1944697 h 2019123"/>
                  <a:gd name="connsiteX20" fmla="*/ 331901 w 1105149"/>
                  <a:gd name="connsiteY20" fmla="*/ 1237465 h 2019123"/>
                  <a:gd name="connsiteX21" fmla="*/ 105660 w 1105149"/>
                  <a:gd name="connsiteY21" fmla="*/ 1233531 h 2019123"/>
                  <a:gd name="connsiteX22" fmla="*/ 363273 w 1105149"/>
                  <a:gd name="connsiteY22" fmla="*/ 414160 h 2019123"/>
                  <a:gd name="connsiteX23" fmla="*/ 349655 w 1105149"/>
                  <a:gd name="connsiteY23" fmla="*/ 304995 h 2019123"/>
                  <a:gd name="connsiteX24" fmla="*/ 345511 w 1105149"/>
                  <a:gd name="connsiteY24" fmla="*/ 297910 h 2019123"/>
                  <a:gd name="connsiteX25" fmla="*/ 169432 w 1105149"/>
                  <a:gd name="connsiteY25" fmla="*/ 897234 h 2019123"/>
                  <a:gd name="connsiteX26" fmla="*/ 62109 w 1105149"/>
                  <a:gd name="connsiteY26" fmla="*/ 955816 h 2019123"/>
                  <a:gd name="connsiteX27" fmla="*/ 3528 w 1105149"/>
                  <a:gd name="connsiteY27" fmla="*/ 848493 h 2019123"/>
                  <a:gd name="connsiteX28" fmla="*/ 233603 w 1105149"/>
                  <a:gd name="connsiteY28" fmla="*/ 73156 h 2019123"/>
                  <a:gd name="connsiteX29" fmla="*/ 333759 w 1105149"/>
                  <a:gd name="connsiteY29" fmla="*/ 0 h 201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5149" h="2019123">
                    <a:moveTo>
                      <a:pt x="333759" y="0"/>
                    </a:moveTo>
                    <a:lnTo>
                      <a:pt x="761691" y="0"/>
                    </a:lnTo>
                    <a:cubicBezTo>
                      <a:pt x="806008" y="0"/>
                      <a:pt x="844029" y="26943"/>
                      <a:pt x="860270" y="65343"/>
                    </a:cubicBezTo>
                    <a:lnTo>
                      <a:pt x="1101479" y="865821"/>
                    </a:lnTo>
                    <a:cubicBezTo>
                      <a:pt x="1115203" y="911555"/>
                      <a:pt x="1089252" y="959756"/>
                      <a:pt x="1043518" y="973480"/>
                    </a:cubicBezTo>
                    <a:cubicBezTo>
                      <a:pt x="997784" y="987204"/>
                      <a:pt x="949583" y="961254"/>
                      <a:pt x="935859" y="915519"/>
                    </a:cubicBezTo>
                    <a:lnTo>
                      <a:pt x="786539" y="296883"/>
                    </a:lnTo>
                    <a:cubicBezTo>
                      <a:pt x="765705" y="334784"/>
                      <a:pt x="753798" y="407810"/>
                      <a:pt x="772848" y="466548"/>
                    </a:cubicBezTo>
                    <a:lnTo>
                      <a:pt x="1002028" y="1229858"/>
                    </a:lnTo>
                    <a:lnTo>
                      <a:pt x="758372" y="1229858"/>
                    </a:lnTo>
                    <a:cubicBezTo>
                      <a:pt x="758884" y="1468138"/>
                      <a:pt x="759395" y="1706417"/>
                      <a:pt x="759907" y="1944697"/>
                    </a:cubicBezTo>
                    <a:cubicBezTo>
                      <a:pt x="759907" y="1985801"/>
                      <a:pt x="726585" y="2019123"/>
                      <a:pt x="685481" y="2019123"/>
                    </a:cubicBezTo>
                    <a:lnTo>
                      <a:pt x="673533" y="2019123"/>
                    </a:lnTo>
                    <a:cubicBezTo>
                      <a:pt x="632429" y="2019123"/>
                      <a:pt x="599107" y="1985801"/>
                      <a:pt x="599107" y="1944697"/>
                    </a:cubicBezTo>
                    <a:lnTo>
                      <a:pt x="599107" y="1227671"/>
                    </a:lnTo>
                    <a:lnTo>
                      <a:pt x="491166" y="1229859"/>
                    </a:lnTo>
                    <a:cubicBezTo>
                      <a:pt x="491678" y="1468138"/>
                      <a:pt x="492189" y="1706418"/>
                      <a:pt x="492701" y="1944697"/>
                    </a:cubicBezTo>
                    <a:cubicBezTo>
                      <a:pt x="492701" y="1985801"/>
                      <a:pt x="459379" y="2019123"/>
                      <a:pt x="418275" y="2019123"/>
                    </a:cubicBezTo>
                    <a:lnTo>
                      <a:pt x="406327" y="2019123"/>
                    </a:lnTo>
                    <a:cubicBezTo>
                      <a:pt x="365223" y="2019123"/>
                      <a:pt x="331901" y="1985801"/>
                      <a:pt x="331901" y="1944697"/>
                    </a:cubicBezTo>
                    <a:lnTo>
                      <a:pt x="331901" y="1237465"/>
                    </a:lnTo>
                    <a:lnTo>
                      <a:pt x="105660" y="1233531"/>
                    </a:lnTo>
                    <a:cubicBezTo>
                      <a:pt x="187747" y="958367"/>
                      <a:pt x="281186" y="689324"/>
                      <a:pt x="363273" y="414160"/>
                    </a:cubicBezTo>
                    <a:cubicBezTo>
                      <a:pt x="372798" y="367726"/>
                      <a:pt x="366249" y="337365"/>
                      <a:pt x="349655" y="304995"/>
                    </a:cubicBezTo>
                    <a:lnTo>
                      <a:pt x="345511" y="297910"/>
                    </a:lnTo>
                    <a:lnTo>
                      <a:pt x="169432" y="897234"/>
                    </a:lnTo>
                    <a:cubicBezTo>
                      <a:pt x="155973" y="943047"/>
                      <a:pt x="107922" y="969275"/>
                      <a:pt x="62109" y="955816"/>
                    </a:cubicBezTo>
                    <a:cubicBezTo>
                      <a:pt x="16297" y="942356"/>
                      <a:pt x="-9931" y="894305"/>
                      <a:pt x="3528" y="848493"/>
                    </a:cubicBezTo>
                    <a:lnTo>
                      <a:pt x="233603" y="73156"/>
                    </a:lnTo>
                    <a:cubicBezTo>
                      <a:pt x="251155" y="59331"/>
                      <a:pt x="245743" y="12193"/>
                      <a:pt x="333759" y="0"/>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solidFill>
                    <a:prstClr val="white"/>
                  </a:solidFill>
                  <a:latin typeface="Arial" panose="020B0604020202020204" pitchFamily="34" charset="0"/>
                  <a:cs typeface="Arial" panose="020B0604020202020204" pitchFamily="34" charset="0"/>
                </a:endParaRPr>
              </a:p>
            </p:txBody>
          </p:sp>
        </p:grpSp>
        <p:sp>
          <p:nvSpPr>
            <p:cNvPr id="170" name="Freeform 485">
              <a:extLst>
                <a:ext uri="{FF2B5EF4-FFF2-40B4-BE49-F238E27FC236}">
                  <a16:creationId xmlns:a16="http://schemas.microsoft.com/office/drawing/2014/main" id="{81A8AD6A-9AC2-40C1-9695-D1E4FB9DEE8F}"/>
                </a:ext>
              </a:extLst>
            </p:cNvPr>
            <p:cNvSpPr/>
            <p:nvPr/>
          </p:nvSpPr>
          <p:spPr>
            <a:xfrm>
              <a:off x="2841707" y="4544630"/>
              <a:ext cx="1255998" cy="1579465"/>
            </a:xfrm>
            <a:custGeom>
              <a:avLst/>
              <a:gdLst>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1033466 w 1264355"/>
                <a:gd name="connsiteY6" fmla="*/ 1137530 h 1575630"/>
                <a:gd name="connsiteX7" fmla="*/ 879857 w 1264355"/>
                <a:gd name="connsiteY7" fmla="*/ 1136643 h 1575630"/>
                <a:gd name="connsiteX8" fmla="*/ 880710 w 1264355"/>
                <a:gd name="connsiteY8" fmla="*/ 1140871 h 1575630"/>
                <a:gd name="connsiteX9" fmla="*/ 880710 w 1264355"/>
                <a:gd name="connsiteY9" fmla="*/ 1496861 h 1575630"/>
                <a:gd name="connsiteX10" fmla="*/ 803755 w 1264355"/>
                <a:gd name="connsiteY10" fmla="*/ 1573816 h 1575630"/>
                <a:gd name="connsiteX11" fmla="*/ 800746 w 1264355"/>
                <a:gd name="connsiteY11" fmla="*/ 1573816 h 1575630"/>
                <a:gd name="connsiteX12" fmla="*/ 723791 w 1264355"/>
                <a:gd name="connsiteY12" fmla="*/ 1496861 h 1575630"/>
                <a:gd name="connsiteX13" fmla="*/ 723791 w 1264355"/>
                <a:gd name="connsiteY13" fmla="*/ 1140871 h 1575630"/>
                <a:gd name="connsiteX14" fmla="*/ 557216 w 1264355"/>
                <a:gd name="connsiteY14" fmla="*/ 1142685 h 1575630"/>
                <a:gd name="connsiteX15" fmla="*/ 557216 w 1264355"/>
                <a:gd name="connsiteY15" fmla="*/ 1498675 h 1575630"/>
                <a:gd name="connsiteX16" fmla="*/ 480261 w 1264355"/>
                <a:gd name="connsiteY16" fmla="*/ 1575630 h 1575630"/>
                <a:gd name="connsiteX17" fmla="*/ 477252 w 1264355"/>
                <a:gd name="connsiteY17" fmla="*/ 1575630 h 1575630"/>
                <a:gd name="connsiteX18" fmla="*/ 400297 w 1264355"/>
                <a:gd name="connsiteY18" fmla="*/ 1498675 h 1575630"/>
                <a:gd name="connsiteX19" fmla="*/ 400297 w 1264355"/>
                <a:gd name="connsiteY19" fmla="*/ 1142685 h 1575630"/>
                <a:gd name="connsiteX20" fmla="*/ 239716 w 1264355"/>
                <a:gd name="connsiteY20" fmla="*/ 1132944 h 1575630"/>
                <a:gd name="connsiteX21" fmla="*/ 407991 w 1264355"/>
                <a:gd name="connsiteY21" fmla="*/ 732718 h 1575630"/>
                <a:gd name="connsiteX22" fmla="*/ 380210 w 1264355"/>
                <a:gd name="connsiteY22" fmla="*/ 652549 h 1575630"/>
                <a:gd name="connsiteX23" fmla="*/ 36516 w 1264355"/>
                <a:gd name="connsiteY23" fmla="*/ 388230 h 1575630"/>
                <a:gd name="connsiteX24" fmla="*/ 68236 w 1264355"/>
                <a:gd name="connsiteY24" fmla="*/ 229950 h 1575630"/>
                <a:gd name="connsiteX25" fmla="*/ 642648 w 1264355"/>
                <a:gd name="connsiteY25" fmla="*/ 0 h 1575630"/>
                <a:gd name="connsiteX26" fmla="*/ 858548 w 1264355"/>
                <a:gd name="connsiteY26" fmla="*/ 215900 h 1575630"/>
                <a:gd name="connsiteX27" fmla="*/ 642648 w 1264355"/>
                <a:gd name="connsiteY27" fmla="*/ 431800 h 1575630"/>
                <a:gd name="connsiteX28" fmla="*/ 426748 w 1264355"/>
                <a:gd name="connsiteY28" fmla="*/ 215900 h 1575630"/>
                <a:gd name="connsiteX29" fmla="*/ 642648 w 1264355"/>
                <a:gd name="connsiteY29"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963616 w 1264355"/>
                <a:gd name="connsiteY6" fmla="*/ 1147055 h 1575630"/>
                <a:gd name="connsiteX7" fmla="*/ 879857 w 1264355"/>
                <a:gd name="connsiteY7" fmla="*/ 1136643 h 1575630"/>
                <a:gd name="connsiteX8" fmla="*/ 880710 w 1264355"/>
                <a:gd name="connsiteY8" fmla="*/ 1140871 h 1575630"/>
                <a:gd name="connsiteX9" fmla="*/ 880710 w 1264355"/>
                <a:gd name="connsiteY9" fmla="*/ 1496861 h 1575630"/>
                <a:gd name="connsiteX10" fmla="*/ 803755 w 1264355"/>
                <a:gd name="connsiteY10" fmla="*/ 1573816 h 1575630"/>
                <a:gd name="connsiteX11" fmla="*/ 800746 w 1264355"/>
                <a:gd name="connsiteY11" fmla="*/ 1573816 h 1575630"/>
                <a:gd name="connsiteX12" fmla="*/ 723791 w 1264355"/>
                <a:gd name="connsiteY12" fmla="*/ 1496861 h 1575630"/>
                <a:gd name="connsiteX13" fmla="*/ 723791 w 1264355"/>
                <a:gd name="connsiteY13" fmla="*/ 1140871 h 1575630"/>
                <a:gd name="connsiteX14" fmla="*/ 557216 w 1264355"/>
                <a:gd name="connsiteY14" fmla="*/ 1142685 h 1575630"/>
                <a:gd name="connsiteX15" fmla="*/ 557216 w 1264355"/>
                <a:gd name="connsiteY15" fmla="*/ 1498675 h 1575630"/>
                <a:gd name="connsiteX16" fmla="*/ 480261 w 1264355"/>
                <a:gd name="connsiteY16" fmla="*/ 1575630 h 1575630"/>
                <a:gd name="connsiteX17" fmla="*/ 477252 w 1264355"/>
                <a:gd name="connsiteY17" fmla="*/ 1575630 h 1575630"/>
                <a:gd name="connsiteX18" fmla="*/ 400297 w 1264355"/>
                <a:gd name="connsiteY18" fmla="*/ 1498675 h 1575630"/>
                <a:gd name="connsiteX19" fmla="*/ 400297 w 1264355"/>
                <a:gd name="connsiteY19" fmla="*/ 1142685 h 1575630"/>
                <a:gd name="connsiteX20" fmla="*/ 239716 w 1264355"/>
                <a:gd name="connsiteY20" fmla="*/ 1132944 h 1575630"/>
                <a:gd name="connsiteX21" fmla="*/ 407991 w 1264355"/>
                <a:gd name="connsiteY21" fmla="*/ 732718 h 1575630"/>
                <a:gd name="connsiteX22" fmla="*/ 380210 w 1264355"/>
                <a:gd name="connsiteY22" fmla="*/ 652549 h 1575630"/>
                <a:gd name="connsiteX23" fmla="*/ 36516 w 1264355"/>
                <a:gd name="connsiteY23" fmla="*/ 388230 h 1575630"/>
                <a:gd name="connsiteX24" fmla="*/ 68236 w 1264355"/>
                <a:gd name="connsiteY24" fmla="*/ 229950 h 1575630"/>
                <a:gd name="connsiteX25" fmla="*/ 642648 w 1264355"/>
                <a:gd name="connsiteY25" fmla="*/ 0 h 1575630"/>
                <a:gd name="connsiteX26" fmla="*/ 858548 w 1264355"/>
                <a:gd name="connsiteY26" fmla="*/ 215900 h 1575630"/>
                <a:gd name="connsiteX27" fmla="*/ 642648 w 1264355"/>
                <a:gd name="connsiteY27" fmla="*/ 431800 h 1575630"/>
                <a:gd name="connsiteX28" fmla="*/ 426748 w 1264355"/>
                <a:gd name="connsiteY28" fmla="*/ 215900 h 1575630"/>
                <a:gd name="connsiteX29" fmla="*/ 642648 w 1264355"/>
                <a:gd name="connsiteY29"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140871 h 1575630"/>
                <a:gd name="connsiteX8" fmla="*/ 880710 w 1264355"/>
                <a:gd name="connsiteY8" fmla="*/ 1496861 h 1575630"/>
                <a:gd name="connsiteX9" fmla="*/ 803755 w 1264355"/>
                <a:gd name="connsiteY9" fmla="*/ 1573816 h 1575630"/>
                <a:gd name="connsiteX10" fmla="*/ 800746 w 1264355"/>
                <a:gd name="connsiteY10" fmla="*/ 1573816 h 1575630"/>
                <a:gd name="connsiteX11" fmla="*/ 723791 w 1264355"/>
                <a:gd name="connsiteY11" fmla="*/ 1496861 h 1575630"/>
                <a:gd name="connsiteX12" fmla="*/ 723791 w 1264355"/>
                <a:gd name="connsiteY12" fmla="*/ 1140871 h 1575630"/>
                <a:gd name="connsiteX13" fmla="*/ 557216 w 1264355"/>
                <a:gd name="connsiteY13" fmla="*/ 1142685 h 1575630"/>
                <a:gd name="connsiteX14" fmla="*/ 557216 w 1264355"/>
                <a:gd name="connsiteY14" fmla="*/ 1498675 h 1575630"/>
                <a:gd name="connsiteX15" fmla="*/ 480261 w 1264355"/>
                <a:gd name="connsiteY15" fmla="*/ 1575630 h 1575630"/>
                <a:gd name="connsiteX16" fmla="*/ 477252 w 1264355"/>
                <a:gd name="connsiteY16" fmla="*/ 1575630 h 1575630"/>
                <a:gd name="connsiteX17" fmla="*/ 400297 w 1264355"/>
                <a:gd name="connsiteY17" fmla="*/ 1498675 h 1575630"/>
                <a:gd name="connsiteX18" fmla="*/ 400297 w 1264355"/>
                <a:gd name="connsiteY18" fmla="*/ 1142685 h 1575630"/>
                <a:gd name="connsiteX19" fmla="*/ 239716 w 1264355"/>
                <a:gd name="connsiteY19" fmla="*/ 1132944 h 1575630"/>
                <a:gd name="connsiteX20" fmla="*/ 407991 w 1264355"/>
                <a:gd name="connsiteY20" fmla="*/ 732718 h 1575630"/>
                <a:gd name="connsiteX21" fmla="*/ 380210 w 1264355"/>
                <a:gd name="connsiteY21" fmla="*/ 652549 h 1575630"/>
                <a:gd name="connsiteX22" fmla="*/ 36516 w 1264355"/>
                <a:gd name="connsiteY22" fmla="*/ 388230 h 1575630"/>
                <a:gd name="connsiteX23" fmla="*/ 68236 w 1264355"/>
                <a:gd name="connsiteY23" fmla="*/ 229950 h 1575630"/>
                <a:gd name="connsiteX24" fmla="*/ 642648 w 1264355"/>
                <a:gd name="connsiteY24" fmla="*/ 0 h 1575630"/>
                <a:gd name="connsiteX25" fmla="*/ 858548 w 1264355"/>
                <a:gd name="connsiteY25" fmla="*/ 215900 h 1575630"/>
                <a:gd name="connsiteX26" fmla="*/ 642648 w 1264355"/>
                <a:gd name="connsiteY26" fmla="*/ 431800 h 1575630"/>
                <a:gd name="connsiteX27" fmla="*/ 426748 w 1264355"/>
                <a:gd name="connsiteY27" fmla="*/ 215900 h 1575630"/>
                <a:gd name="connsiteX28" fmla="*/ 642648 w 1264355"/>
                <a:gd name="connsiteY28"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140871 h 1575630"/>
                <a:gd name="connsiteX8" fmla="*/ 880710 w 1264355"/>
                <a:gd name="connsiteY8" fmla="*/ 1496861 h 1575630"/>
                <a:gd name="connsiteX9" fmla="*/ 803755 w 1264355"/>
                <a:gd name="connsiteY9" fmla="*/ 1573816 h 1575630"/>
                <a:gd name="connsiteX10" fmla="*/ 800746 w 1264355"/>
                <a:gd name="connsiteY10" fmla="*/ 1573816 h 1575630"/>
                <a:gd name="connsiteX11" fmla="*/ 723791 w 1264355"/>
                <a:gd name="connsiteY11" fmla="*/ 1496861 h 1575630"/>
                <a:gd name="connsiteX12" fmla="*/ 723791 w 1264355"/>
                <a:gd name="connsiteY12" fmla="*/ 1140871 h 1575630"/>
                <a:gd name="connsiteX13" fmla="*/ 557216 w 1264355"/>
                <a:gd name="connsiteY13" fmla="*/ 1142685 h 1575630"/>
                <a:gd name="connsiteX14" fmla="*/ 557216 w 1264355"/>
                <a:gd name="connsiteY14" fmla="*/ 1498675 h 1575630"/>
                <a:gd name="connsiteX15" fmla="*/ 480261 w 1264355"/>
                <a:gd name="connsiteY15" fmla="*/ 1575630 h 1575630"/>
                <a:gd name="connsiteX16" fmla="*/ 477252 w 1264355"/>
                <a:gd name="connsiteY16" fmla="*/ 1575630 h 1575630"/>
                <a:gd name="connsiteX17" fmla="*/ 400297 w 1264355"/>
                <a:gd name="connsiteY17" fmla="*/ 1498675 h 1575630"/>
                <a:gd name="connsiteX18" fmla="*/ 400297 w 1264355"/>
                <a:gd name="connsiteY18" fmla="*/ 1142685 h 1575630"/>
                <a:gd name="connsiteX19" fmla="*/ 407991 w 1264355"/>
                <a:gd name="connsiteY19" fmla="*/ 732718 h 1575630"/>
                <a:gd name="connsiteX20" fmla="*/ 380210 w 1264355"/>
                <a:gd name="connsiteY20" fmla="*/ 652549 h 1575630"/>
                <a:gd name="connsiteX21" fmla="*/ 36516 w 1264355"/>
                <a:gd name="connsiteY21" fmla="*/ 388230 h 1575630"/>
                <a:gd name="connsiteX22" fmla="*/ 68236 w 1264355"/>
                <a:gd name="connsiteY22" fmla="*/ 229950 h 1575630"/>
                <a:gd name="connsiteX23" fmla="*/ 642648 w 1264355"/>
                <a:gd name="connsiteY23" fmla="*/ 0 h 1575630"/>
                <a:gd name="connsiteX24" fmla="*/ 858548 w 1264355"/>
                <a:gd name="connsiteY24" fmla="*/ 215900 h 1575630"/>
                <a:gd name="connsiteX25" fmla="*/ 642648 w 1264355"/>
                <a:gd name="connsiteY25" fmla="*/ 431800 h 1575630"/>
                <a:gd name="connsiteX26" fmla="*/ 426748 w 1264355"/>
                <a:gd name="connsiteY26" fmla="*/ 215900 h 1575630"/>
                <a:gd name="connsiteX27" fmla="*/ 642648 w 1264355"/>
                <a:gd name="connsiteY27"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0297 w 1264355"/>
                <a:gd name="connsiteY16" fmla="*/ 1498675 h 1575630"/>
                <a:gd name="connsiteX17" fmla="*/ 400297 w 1264355"/>
                <a:gd name="connsiteY17" fmla="*/ 1142685 h 1575630"/>
                <a:gd name="connsiteX18" fmla="*/ 407991 w 1264355"/>
                <a:gd name="connsiteY18" fmla="*/ 732718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0297 w 1264355"/>
                <a:gd name="connsiteY16" fmla="*/ 1498675 h 1575630"/>
                <a:gd name="connsiteX17" fmla="*/ 400297 w 1264355"/>
                <a:gd name="connsiteY17" fmla="*/ 1142685 h 1575630"/>
                <a:gd name="connsiteX18" fmla="*/ 407991 w 1264355"/>
                <a:gd name="connsiteY18" fmla="*/ 732718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0297 w 1264355"/>
                <a:gd name="connsiteY16" fmla="*/ 1498675 h 1575630"/>
                <a:gd name="connsiteX17" fmla="*/ 400297 w 1264355"/>
                <a:gd name="connsiteY17" fmla="*/ 1142685 h 1575630"/>
                <a:gd name="connsiteX18" fmla="*/ 407991 w 1264355"/>
                <a:gd name="connsiteY18" fmla="*/ 732718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0297 w 1264355"/>
                <a:gd name="connsiteY16" fmla="*/ 1498675 h 1575630"/>
                <a:gd name="connsiteX17" fmla="*/ 400297 w 1264355"/>
                <a:gd name="connsiteY17" fmla="*/ 1142685 h 1575630"/>
                <a:gd name="connsiteX18" fmla="*/ 41116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0297 w 1264355"/>
                <a:gd name="connsiteY16" fmla="*/ 1498675 h 1575630"/>
                <a:gd name="connsiteX17" fmla="*/ 400297 w 1264355"/>
                <a:gd name="connsiteY17" fmla="*/ 114268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0297 w 1264355"/>
                <a:gd name="connsiteY16" fmla="*/ 1498675 h 1575630"/>
                <a:gd name="connsiteX17" fmla="*/ 406647 w 1264355"/>
                <a:gd name="connsiteY17" fmla="*/ 114268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0297 w 1264355"/>
                <a:gd name="connsiteY16" fmla="*/ 1498675 h 1575630"/>
                <a:gd name="connsiteX17" fmla="*/ 412997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6647 w 1264355"/>
                <a:gd name="connsiteY16" fmla="*/ 1498675 h 1575630"/>
                <a:gd name="connsiteX17" fmla="*/ 412997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12997 w 1264355"/>
                <a:gd name="connsiteY16" fmla="*/ 1498675 h 1575630"/>
                <a:gd name="connsiteX17" fmla="*/ 412997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12997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19347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12997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19347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9822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9822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12997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19347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09822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79857 w 1264355"/>
                <a:gd name="connsiteY6" fmla="*/ 1136643 h 1575630"/>
                <a:gd name="connsiteX7" fmla="*/ 880710 w 1264355"/>
                <a:gd name="connsiteY7" fmla="*/ 1496861 h 1575630"/>
                <a:gd name="connsiteX8" fmla="*/ 803755 w 1264355"/>
                <a:gd name="connsiteY8" fmla="*/ 1573816 h 1575630"/>
                <a:gd name="connsiteX9" fmla="*/ 800746 w 1264355"/>
                <a:gd name="connsiteY9" fmla="*/ 1573816 h 1575630"/>
                <a:gd name="connsiteX10" fmla="*/ 723791 w 1264355"/>
                <a:gd name="connsiteY10" fmla="*/ 1496861 h 1575630"/>
                <a:gd name="connsiteX11" fmla="*/ 723791 w 1264355"/>
                <a:gd name="connsiteY11" fmla="*/ 1140871 h 1575630"/>
                <a:gd name="connsiteX12" fmla="*/ 557216 w 1264355"/>
                <a:gd name="connsiteY12" fmla="*/ 1142685 h 1575630"/>
                <a:gd name="connsiteX13" fmla="*/ 557216 w 1264355"/>
                <a:gd name="connsiteY13" fmla="*/ 1498675 h 1575630"/>
                <a:gd name="connsiteX14" fmla="*/ 480261 w 1264355"/>
                <a:gd name="connsiteY14" fmla="*/ 1575630 h 1575630"/>
                <a:gd name="connsiteX15" fmla="*/ 477252 w 1264355"/>
                <a:gd name="connsiteY15" fmla="*/ 1575630 h 1575630"/>
                <a:gd name="connsiteX16" fmla="*/ 416172 w 1264355"/>
                <a:gd name="connsiteY16" fmla="*/ 1498675 h 1575630"/>
                <a:gd name="connsiteX17" fmla="*/ 416172 w 1264355"/>
                <a:gd name="connsiteY17" fmla="*/ 1136335 h 1575630"/>
                <a:gd name="connsiteX18" fmla="*/ 417516 w 1264355"/>
                <a:gd name="connsiteY18" fmla="*/ 729543 h 1575630"/>
                <a:gd name="connsiteX19" fmla="*/ 380210 w 1264355"/>
                <a:gd name="connsiteY19" fmla="*/ 652549 h 1575630"/>
                <a:gd name="connsiteX20" fmla="*/ 36516 w 1264355"/>
                <a:gd name="connsiteY20" fmla="*/ 388230 h 1575630"/>
                <a:gd name="connsiteX21" fmla="*/ 68236 w 1264355"/>
                <a:gd name="connsiteY21" fmla="*/ 229950 h 1575630"/>
                <a:gd name="connsiteX22" fmla="*/ 642648 w 1264355"/>
                <a:gd name="connsiteY22" fmla="*/ 0 h 1575630"/>
                <a:gd name="connsiteX23" fmla="*/ 858548 w 1264355"/>
                <a:gd name="connsiteY23" fmla="*/ 215900 h 1575630"/>
                <a:gd name="connsiteX24" fmla="*/ 642648 w 1264355"/>
                <a:gd name="connsiteY24" fmla="*/ 431800 h 1575630"/>
                <a:gd name="connsiteX25" fmla="*/ 426748 w 1264355"/>
                <a:gd name="connsiteY25" fmla="*/ 215900 h 1575630"/>
                <a:gd name="connsiteX26" fmla="*/ 642648 w 1264355"/>
                <a:gd name="connsiteY26"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80710 w 1264355"/>
                <a:gd name="connsiteY6" fmla="*/ 1496861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80710 w 1264355"/>
                <a:gd name="connsiteY6" fmla="*/ 1496861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80710 w 1264355"/>
                <a:gd name="connsiteY6" fmla="*/ 1496861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64835 w 1264355"/>
                <a:gd name="connsiteY6" fmla="*/ 1490511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61660 w 1264355"/>
                <a:gd name="connsiteY6" fmla="*/ 1493686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55666 w 1264355"/>
                <a:gd name="connsiteY5" fmla="*/ 730336 h 1575630"/>
                <a:gd name="connsiteX6" fmla="*/ 861660 w 1264355"/>
                <a:gd name="connsiteY6" fmla="*/ 1493686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62016 w 1264355"/>
                <a:gd name="connsiteY5" fmla="*/ 727161 h 1575630"/>
                <a:gd name="connsiteX6" fmla="*/ 861660 w 1264355"/>
                <a:gd name="connsiteY6" fmla="*/ 1493686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62016 w 1264355"/>
                <a:gd name="connsiteY5" fmla="*/ 727161 h 1575630"/>
                <a:gd name="connsiteX6" fmla="*/ 861660 w 1264355"/>
                <a:gd name="connsiteY6" fmla="*/ 1493686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62016 w 1264355"/>
                <a:gd name="connsiteY5" fmla="*/ 727161 h 1575630"/>
                <a:gd name="connsiteX6" fmla="*/ 861660 w 1264355"/>
                <a:gd name="connsiteY6" fmla="*/ 1493686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62016 w 1264355"/>
                <a:gd name="connsiteY5" fmla="*/ 727161 h 1575630"/>
                <a:gd name="connsiteX6" fmla="*/ 864835 w 1264355"/>
                <a:gd name="connsiteY6" fmla="*/ 1493686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62016 w 1264355"/>
                <a:gd name="connsiteY5" fmla="*/ 727161 h 1575630"/>
                <a:gd name="connsiteX6" fmla="*/ 864835 w 1264355"/>
                <a:gd name="connsiteY6" fmla="*/ 1493686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64355"/>
                <a:gd name="connsiteY0" fmla="*/ 229950 h 1575630"/>
                <a:gd name="connsiteX1" fmla="*/ 87316 w 1264355"/>
                <a:gd name="connsiteY1" fmla="*/ 234909 h 1575630"/>
                <a:gd name="connsiteX2" fmla="*/ 1171360 w 1264355"/>
                <a:gd name="connsiteY2" fmla="*/ 253959 h 1575630"/>
                <a:gd name="connsiteX3" fmla="*/ 1217616 w 1264355"/>
                <a:gd name="connsiteY3" fmla="*/ 413630 h 1575630"/>
                <a:gd name="connsiteX4" fmla="*/ 882435 w 1264355"/>
                <a:gd name="connsiteY4" fmla="*/ 657488 h 1575630"/>
                <a:gd name="connsiteX5" fmla="*/ 862016 w 1264355"/>
                <a:gd name="connsiteY5" fmla="*/ 727161 h 1575630"/>
                <a:gd name="connsiteX6" fmla="*/ 864835 w 1264355"/>
                <a:gd name="connsiteY6" fmla="*/ 1493686 h 1575630"/>
                <a:gd name="connsiteX7" fmla="*/ 803755 w 1264355"/>
                <a:gd name="connsiteY7" fmla="*/ 1573816 h 1575630"/>
                <a:gd name="connsiteX8" fmla="*/ 800746 w 1264355"/>
                <a:gd name="connsiteY8" fmla="*/ 1573816 h 1575630"/>
                <a:gd name="connsiteX9" fmla="*/ 723791 w 1264355"/>
                <a:gd name="connsiteY9" fmla="*/ 1496861 h 1575630"/>
                <a:gd name="connsiteX10" fmla="*/ 723791 w 1264355"/>
                <a:gd name="connsiteY10" fmla="*/ 1140871 h 1575630"/>
                <a:gd name="connsiteX11" fmla="*/ 557216 w 1264355"/>
                <a:gd name="connsiteY11" fmla="*/ 1142685 h 1575630"/>
                <a:gd name="connsiteX12" fmla="*/ 557216 w 1264355"/>
                <a:gd name="connsiteY12" fmla="*/ 1498675 h 1575630"/>
                <a:gd name="connsiteX13" fmla="*/ 480261 w 1264355"/>
                <a:gd name="connsiteY13" fmla="*/ 1575630 h 1575630"/>
                <a:gd name="connsiteX14" fmla="*/ 477252 w 1264355"/>
                <a:gd name="connsiteY14" fmla="*/ 1575630 h 1575630"/>
                <a:gd name="connsiteX15" fmla="*/ 416172 w 1264355"/>
                <a:gd name="connsiteY15" fmla="*/ 1498675 h 1575630"/>
                <a:gd name="connsiteX16" fmla="*/ 416172 w 1264355"/>
                <a:gd name="connsiteY16" fmla="*/ 1136335 h 1575630"/>
                <a:gd name="connsiteX17" fmla="*/ 417516 w 1264355"/>
                <a:gd name="connsiteY17" fmla="*/ 729543 h 1575630"/>
                <a:gd name="connsiteX18" fmla="*/ 380210 w 1264355"/>
                <a:gd name="connsiteY18" fmla="*/ 652549 h 1575630"/>
                <a:gd name="connsiteX19" fmla="*/ 36516 w 1264355"/>
                <a:gd name="connsiteY19" fmla="*/ 388230 h 1575630"/>
                <a:gd name="connsiteX20" fmla="*/ 68236 w 1264355"/>
                <a:gd name="connsiteY20" fmla="*/ 229950 h 1575630"/>
                <a:gd name="connsiteX21" fmla="*/ 642648 w 1264355"/>
                <a:gd name="connsiteY21" fmla="*/ 0 h 1575630"/>
                <a:gd name="connsiteX22" fmla="*/ 858548 w 1264355"/>
                <a:gd name="connsiteY22" fmla="*/ 215900 h 1575630"/>
                <a:gd name="connsiteX23" fmla="*/ 642648 w 1264355"/>
                <a:gd name="connsiteY23" fmla="*/ 431800 h 1575630"/>
                <a:gd name="connsiteX24" fmla="*/ 426748 w 1264355"/>
                <a:gd name="connsiteY24" fmla="*/ 215900 h 1575630"/>
                <a:gd name="connsiteX25" fmla="*/ 642648 w 1264355"/>
                <a:gd name="connsiteY25" fmla="*/ 0 h 1575630"/>
                <a:gd name="connsiteX0" fmla="*/ 68236 w 1256760"/>
                <a:gd name="connsiteY0" fmla="*/ 229950 h 1575630"/>
                <a:gd name="connsiteX1" fmla="*/ 8731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7516 w 1256760"/>
                <a:gd name="connsiteY17" fmla="*/ 729543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7516 w 1256760"/>
                <a:gd name="connsiteY17" fmla="*/ 729543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7516 w 1256760"/>
                <a:gd name="connsiteY17" fmla="*/ 729543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7516 w 1256760"/>
                <a:gd name="connsiteY17" fmla="*/ 729543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7516 w 1256760"/>
                <a:gd name="connsiteY17" fmla="*/ 729543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7516 w 1256760"/>
                <a:gd name="connsiteY17" fmla="*/ 729543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0961 w 1256760"/>
                <a:gd name="connsiteY17" fmla="*/ 726008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80210 w 1256760"/>
                <a:gd name="connsiteY18" fmla="*/ 652549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82435 w 1256760"/>
                <a:gd name="connsiteY4" fmla="*/ 657488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94009 w 1256760"/>
                <a:gd name="connsiteY4" fmla="*/ 649166 h 1575630"/>
                <a:gd name="connsiteX5" fmla="*/ 862016 w 1256760"/>
                <a:gd name="connsiteY5" fmla="*/ 727161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94009 w 1256760"/>
                <a:gd name="connsiteY4" fmla="*/ 649166 h 1575630"/>
                <a:gd name="connsiteX5" fmla="*/ 862016 w 1256760"/>
                <a:gd name="connsiteY5" fmla="*/ 706355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894009 w 1256760"/>
                <a:gd name="connsiteY4" fmla="*/ 649166 h 1575630"/>
                <a:gd name="connsiteX5" fmla="*/ 862016 w 1256760"/>
                <a:gd name="connsiteY5" fmla="*/ 706355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4835 w 1256760"/>
                <a:gd name="connsiteY6" fmla="*/ 1493686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0977 w 1256760"/>
                <a:gd name="connsiteY6" fmla="*/ 1497847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0977 w 1256760"/>
                <a:gd name="connsiteY6" fmla="*/ 1497847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0977 w 1256760"/>
                <a:gd name="connsiteY6" fmla="*/ 1497847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0977 w 1256760"/>
                <a:gd name="connsiteY6" fmla="*/ 1497847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09441 w 1256760"/>
                <a:gd name="connsiteY4" fmla="*/ 636683 h 1575630"/>
                <a:gd name="connsiteX5" fmla="*/ 862016 w 1256760"/>
                <a:gd name="connsiteY5" fmla="*/ 706355 h 1575630"/>
                <a:gd name="connsiteX6" fmla="*/ 860977 w 1256760"/>
                <a:gd name="connsiteY6" fmla="*/ 1497847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6760"/>
                <a:gd name="connsiteY0" fmla="*/ 229950 h 1575630"/>
                <a:gd name="connsiteX1" fmla="*/ 106366 w 1256760"/>
                <a:gd name="connsiteY1" fmla="*/ 234909 h 1575630"/>
                <a:gd name="connsiteX2" fmla="*/ 1145960 w 1256760"/>
                <a:gd name="connsiteY2" fmla="*/ 244434 h 1575630"/>
                <a:gd name="connsiteX3" fmla="*/ 1217616 w 1256760"/>
                <a:gd name="connsiteY3" fmla="*/ 413630 h 1575630"/>
                <a:gd name="connsiteX4" fmla="*/ 917157 w 1256760"/>
                <a:gd name="connsiteY4" fmla="*/ 628361 h 1575630"/>
                <a:gd name="connsiteX5" fmla="*/ 862016 w 1256760"/>
                <a:gd name="connsiteY5" fmla="*/ 706355 h 1575630"/>
                <a:gd name="connsiteX6" fmla="*/ 860977 w 1256760"/>
                <a:gd name="connsiteY6" fmla="*/ 1497847 h 1575630"/>
                <a:gd name="connsiteX7" fmla="*/ 803755 w 1256760"/>
                <a:gd name="connsiteY7" fmla="*/ 1573816 h 1575630"/>
                <a:gd name="connsiteX8" fmla="*/ 800746 w 1256760"/>
                <a:gd name="connsiteY8" fmla="*/ 1573816 h 1575630"/>
                <a:gd name="connsiteX9" fmla="*/ 723791 w 1256760"/>
                <a:gd name="connsiteY9" fmla="*/ 1496861 h 1575630"/>
                <a:gd name="connsiteX10" fmla="*/ 723791 w 1256760"/>
                <a:gd name="connsiteY10" fmla="*/ 1140871 h 1575630"/>
                <a:gd name="connsiteX11" fmla="*/ 557216 w 1256760"/>
                <a:gd name="connsiteY11" fmla="*/ 1142685 h 1575630"/>
                <a:gd name="connsiteX12" fmla="*/ 557216 w 1256760"/>
                <a:gd name="connsiteY12" fmla="*/ 1498675 h 1575630"/>
                <a:gd name="connsiteX13" fmla="*/ 480261 w 1256760"/>
                <a:gd name="connsiteY13" fmla="*/ 1575630 h 1575630"/>
                <a:gd name="connsiteX14" fmla="*/ 477252 w 1256760"/>
                <a:gd name="connsiteY14" fmla="*/ 1575630 h 1575630"/>
                <a:gd name="connsiteX15" fmla="*/ 416172 w 1256760"/>
                <a:gd name="connsiteY15" fmla="*/ 1498675 h 1575630"/>
                <a:gd name="connsiteX16" fmla="*/ 416172 w 1256760"/>
                <a:gd name="connsiteY16" fmla="*/ 1136335 h 1575630"/>
                <a:gd name="connsiteX17" fmla="*/ 414238 w 1256760"/>
                <a:gd name="connsiteY17" fmla="*/ 726008 h 1575630"/>
                <a:gd name="connsiteX18" fmla="*/ 376932 w 1256760"/>
                <a:gd name="connsiteY18" fmla="*/ 627803 h 1575630"/>
                <a:gd name="connsiteX19" fmla="*/ 36516 w 1256760"/>
                <a:gd name="connsiteY19" fmla="*/ 388230 h 1575630"/>
                <a:gd name="connsiteX20" fmla="*/ 68236 w 1256760"/>
                <a:gd name="connsiteY20" fmla="*/ 229950 h 1575630"/>
                <a:gd name="connsiteX21" fmla="*/ 642648 w 1256760"/>
                <a:gd name="connsiteY21" fmla="*/ 0 h 1575630"/>
                <a:gd name="connsiteX22" fmla="*/ 858548 w 1256760"/>
                <a:gd name="connsiteY22" fmla="*/ 215900 h 1575630"/>
                <a:gd name="connsiteX23" fmla="*/ 642648 w 1256760"/>
                <a:gd name="connsiteY23" fmla="*/ 431800 h 1575630"/>
                <a:gd name="connsiteX24" fmla="*/ 426748 w 1256760"/>
                <a:gd name="connsiteY24" fmla="*/ 215900 h 1575630"/>
                <a:gd name="connsiteX25" fmla="*/ 642648 w 1256760"/>
                <a:gd name="connsiteY25" fmla="*/ 0 h 1575630"/>
                <a:gd name="connsiteX0" fmla="*/ 68236 w 1254287"/>
                <a:gd name="connsiteY0" fmla="*/ 229950 h 1575630"/>
                <a:gd name="connsiteX1" fmla="*/ 106366 w 1254287"/>
                <a:gd name="connsiteY1" fmla="*/ 234909 h 1575630"/>
                <a:gd name="connsiteX2" fmla="*/ 1145960 w 1254287"/>
                <a:gd name="connsiteY2" fmla="*/ 244434 h 1575630"/>
                <a:gd name="connsiteX3" fmla="*/ 1217616 w 1254287"/>
                <a:gd name="connsiteY3" fmla="*/ 413630 h 1575630"/>
                <a:gd name="connsiteX4" fmla="*/ 917157 w 1254287"/>
                <a:gd name="connsiteY4" fmla="*/ 628361 h 1575630"/>
                <a:gd name="connsiteX5" fmla="*/ 862016 w 1254287"/>
                <a:gd name="connsiteY5" fmla="*/ 706355 h 1575630"/>
                <a:gd name="connsiteX6" fmla="*/ 860977 w 1254287"/>
                <a:gd name="connsiteY6" fmla="*/ 1497847 h 1575630"/>
                <a:gd name="connsiteX7" fmla="*/ 803755 w 1254287"/>
                <a:gd name="connsiteY7" fmla="*/ 1573816 h 1575630"/>
                <a:gd name="connsiteX8" fmla="*/ 800746 w 1254287"/>
                <a:gd name="connsiteY8" fmla="*/ 1573816 h 1575630"/>
                <a:gd name="connsiteX9" fmla="*/ 723791 w 1254287"/>
                <a:gd name="connsiteY9" fmla="*/ 1496861 h 1575630"/>
                <a:gd name="connsiteX10" fmla="*/ 723791 w 1254287"/>
                <a:gd name="connsiteY10" fmla="*/ 1140871 h 1575630"/>
                <a:gd name="connsiteX11" fmla="*/ 557216 w 1254287"/>
                <a:gd name="connsiteY11" fmla="*/ 1142685 h 1575630"/>
                <a:gd name="connsiteX12" fmla="*/ 557216 w 1254287"/>
                <a:gd name="connsiteY12" fmla="*/ 1498675 h 1575630"/>
                <a:gd name="connsiteX13" fmla="*/ 480261 w 1254287"/>
                <a:gd name="connsiteY13" fmla="*/ 1575630 h 1575630"/>
                <a:gd name="connsiteX14" fmla="*/ 477252 w 1254287"/>
                <a:gd name="connsiteY14" fmla="*/ 1575630 h 1575630"/>
                <a:gd name="connsiteX15" fmla="*/ 416172 w 1254287"/>
                <a:gd name="connsiteY15" fmla="*/ 1498675 h 1575630"/>
                <a:gd name="connsiteX16" fmla="*/ 416172 w 1254287"/>
                <a:gd name="connsiteY16" fmla="*/ 1136335 h 1575630"/>
                <a:gd name="connsiteX17" fmla="*/ 414238 w 1254287"/>
                <a:gd name="connsiteY17" fmla="*/ 726008 h 1575630"/>
                <a:gd name="connsiteX18" fmla="*/ 376932 w 1254287"/>
                <a:gd name="connsiteY18" fmla="*/ 627803 h 1575630"/>
                <a:gd name="connsiteX19" fmla="*/ 36516 w 1254287"/>
                <a:gd name="connsiteY19" fmla="*/ 388230 h 1575630"/>
                <a:gd name="connsiteX20" fmla="*/ 68236 w 1254287"/>
                <a:gd name="connsiteY20" fmla="*/ 229950 h 1575630"/>
                <a:gd name="connsiteX21" fmla="*/ 642648 w 1254287"/>
                <a:gd name="connsiteY21" fmla="*/ 0 h 1575630"/>
                <a:gd name="connsiteX22" fmla="*/ 858548 w 1254287"/>
                <a:gd name="connsiteY22" fmla="*/ 215900 h 1575630"/>
                <a:gd name="connsiteX23" fmla="*/ 642648 w 1254287"/>
                <a:gd name="connsiteY23" fmla="*/ 431800 h 1575630"/>
                <a:gd name="connsiteX24" fmla="*/ 426748 w 1254287"/>
                <a:gd name="connsiteY24" fmla="*/ 215900 h 1575630"/>
                <a:gd name="connsiteX25" fmla="*/ 642648 w 1254287"/>
                <a:gd name="connsiteY25" fmla="*/ 0 h 1575630"/>
                <a:gd name="connsiteX0" fmla="*/ 68236 w 1254287"/>
                <a:gd name="connsiteY0" fmla="*/ 229950 h 1575630"/>
                <a:gd name="connsiteX1" fmla="*/ 106366 w 1254287"/>
                <a:gd name="connsiteY1" fmla="*/ 234909 h 1575630"/>
                <a:gd name="connsiteX2" fmla="*/ 1145960 w 1254287"/>
                <a:gd name="connsiteY2" fmla="*/ 244434 h 1575630"/>
                <a:gd name="connsiteX3" fmla="*/ 1217616 w 1254287"/>
                <a:gd name="connsiteY3" fmla="*/ 413630 h 1575630"/>
                <a:gd name="connsiteX4" fmla="*/ 917157 w 1254287"/>
                <a:gd name="connsiteY4" fmla="*/ 628361 h 1575630"/>
                <a:gd name="connsiteX5" fmla="*/ 862016 w 1254287"/>
                <a:gd name="connsiteY5" fmla="*/ 706355 h 1575630"/>
                <a:gd name="connsiteX6" fmla="*/ 860977 w 1254287"/>
                <a:gd name="connsiteY6" fmla="*/ 1497847 h 1575630"/>
                <a:gd name="connsiteX7" fmla="*/ 803755 w 1254287"/>
                <a:gd name="connsiteY7" fmla="*/ 1573816 h 1575630"/>
                <a:gd name="connsiteX8" fmla="*/ 800746 w 1254287"/>
                <a:gd name="connsiteY8" fmla="*/ 1573816 h 1575630"/>
                <a:gd name="connsiteX9" fmla="*/ 723791 w 1254287"/>
                <a:gd name="connsiteY9" fmla="*/ 1496861 h 1575630"/>
                <a:gd name="connsiteX10" fmla="*/ 723791 w 1254287"/>
                <a:gd name="connsiteY10" fmla="*/ 1140871 h 1575630"/>
                <a:gd name="connsiteX11" fmla="*/ 557216 w 1254287"/>
                <a:gd name="connsiteY11" fmla="*/ 1142685 h 1575630"/>
                <a:gd name="connsiteX12" fmla="*/ 557216 w 1254287"/>
                <a:gd name="connsiteY12" fmla="*/ 1498675 h 1575630"/>
                <a:gd name="connsiteX13" fmla="*/ 480261 w 1254287"/>
                <a:gd name="connsiteY13" fmla="*/ 1575630 h 1575630"/>
                <a:gd name="connsiteX14" fmla="*/ 477252 w 1254287"/>
                <a:gd name="connsiteY14" fmla="*/ 1575630 h 1575630"/>
                <a:gd name="connsiteX15" fmla="*/ 416172 w 1254287"/>
                <a:gd name="connsiteY15" fmla="*/ 1498675 h 1575630"/>
                <a:gd name="connsiteX16" fmla="*/ 416172 w 1254287"/>
                <a:gd name="connsiteY16" fmla="*/ 1136335 h 1575630"/>
                <a:gd name="connsiteX17" fmla="*/ 414238 w 1254287"/>
                <a:gd name="connsiteY17" fmla="*/ 726008 h 1575630"/>
                <a:gd name="connsiteX18" fmla="*/ 376932 w 1254287"/>
                <a:gd name="connsiteY18" fmla="*/ 627803 h 1575630"/>
                <a:gd name="connsiteX19" fmla="*/ 36516 w 1254287"/>
                <a:gd name="connsiteY19" fmla="*/ 388230 h 1575630"/>
                <a:gd name="connsiteX20" fmla="*/ 68236 w 1254287"/>
                <a:gd name="connsiteY20" fmla="*/ 229950 h 1575630"/>
                <a:gd name="connsiteX21" fmla="*/ 642648 w 1254287"/>
                <a:gd name="connsiteY21" fmla="*/ 0 h 1575630"/>
                <a:gd name="connsiteX22" fmla="*/ 858548 w 1254287"/>
                <a:gd name="connsiteY22" fmla="*/ 215900 h 1575630"/>
                <a:gd name="connsiteX23" fmla="*/ 642648 w 1254287"/>
                <a:gd name="connsiteY23" fmla="*/ 431800 h 1575630"/>
                <a:gd name="connsiteX24" fmla="*/ 426748 w 1254287"/>
                <a:gd name="connsiteY24" fmla="*/ 215900 h 1575630"/>
                <a:gd name="connsiteX25" fmla="*/ 642648 w 1254287"/>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2016 w 1255998"/>
                <a:gd name="connsiteY5" fmla="*/ 706355 h 1575630"/>
                <a:gd name="connsiteX6" fmla="*/ 860977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6172 w 1255998"/>
                <a:gd name="connsiteY16" fmla="*/ 1136335 h 1575630"/>
                <a:gd name="connsiteX17" fmla="*/ 414238 w 1255998"/>
                <a:gd name="connsiteY17" fmla="*/ 726008 h 1575630"/>
                <a:gd name="connsiteX18" fmla="*/ 376932 w 1255998"/>
                <a:gd name="connsiteY18" fmla="*/ 627803 h 1575630"/>
                <a:gd name="connsiteX19" fmla="*/ 36516 w 1255998"/>
                <a:gd name="connsiteY19" fmla="*/ 388230 h 1575630"/>
                <a:gd name="connsiteX20" fmla="*/ 68236 w 1255998"/>
                <a:gd name="connsiteY20" fmla="*/ 229950 h 1575630"/>
                <a:gd name="connsiteX21" fmla="*/ 642648 w 1255998"/>
                <a:gd name="connsiteY21" fmla="*/ 0 h 1575630"/>
                <a:gd name="connsiteX22" fmla="*/ 858548 w 1255998"/>
                <a:gd name="connsiteY22" fmla="*/ 215900 h 1575630"/>
                <a:gd name="connsiteX23" fmla="*/ 642648 w 1255998"/>
                <a:gd name="connsiteY23" fmla="*/ 431800 h 1575630"/>
                <a:gd name="connsiteX24" fmla="*/ 426748 w 1255998"/>
                <a:gd name="connsiteY24" fmla="*/ 215900 h 1575630"/>
                <a:gd name="connsiteX25" fmla="*/ 642648 w 1255998"/>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2016 w 1255998"/>
                <a:gd name="connsiteY5" fmla="*/ 706355 h 1575630"/>
                <a:gd name="connsiteX6" fmla="*/ 860977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6172 w 1255998"/>
                <a:gd name="connsiteY16" fmla="*/ 1136335 h 1575630"/>
                <a:gd name="connsiteX17" fmla="*/ 416167 w 1255998"/>
                <a:gd name="connsiteY17" fmla="*/ 726008 h 1575630"/>
                <a:gd name="connsiteX18" fmla="*/ 376932 w 1255998"/>
                <a:gd name="connsiteY18" fmla="*/ 627803 h 1575630"/>
                <a:gd name="connsiteX19" fmla="*/ 36516 w 1255998"/>
                <a:gd name="connsiteY19" fmla="*/ 388230 h 1575630"/>
                <a:gd name="connsiteX20" fmla="*/ 68236 w 1255998"/>
                <a:gd name="connsiteY20" fmla="*/ 229950 h 1575630"/>
                <a:gd name="connsiteX21" fmla="*/ 642648 w 1255998"/>
                <a:gd name="connsiteY21" fmla="*/ 0 h 1575630"/>
                <a:gd name="connsiteX22" fmla="*/ 858548 w 1255998"/>
                <a:gd name="connsiteY22" fmla="*/ 215900 h 1575630"/>
                <a:gd name="connsiteX23" fmla="*/ 642648 w 1255998"/>
                <a:gd name="connsiteY23" fmla="*/ 431800 h 1575630"/>
                <a:gd name="connsiteX24" fmla="*/ 426748 w 1255998"/>
                <a:gd name="connsiteY24" fmla="*/ 215900 h 1575630"/>
                <a:gd name="connsiteX25" fmla="*/ 642648 w 1255998"/>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2016 w 1255998"/>
                <a:gd name="connsiteY5" fmla="*/ 706355 h 1575630"/>
                <a:gd name="connsiteX6" fmla="*/ 860977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6172 w 1255998"/>
                <a:gd name="connsiteY16" fmla="*/ 1136335 h 1575630"/>
                <a:gd name="connsiteX17" fmla="*/ 418096 w 1255998"/>
                <a:gd name="connsiteY17" fmla="*/ 728089 h 1575630"/>
                <a:gd name="connsiteX18" fmla="*/ 376932 w 1255998"/>
                <a:gd name="connsiteY18" fmla="*/ 627803 h 1575630"/>
                <a:gd name="connsiteX19" fmla="*/ 36516 w 1255998"/>
                <a:gd name="connsiteY19" fmla="*/ 388230 h 1575630"/>
                <a:gd name="connsiteX20" fmla="*/ 68236 w 1255998"/>
                <a:gd name="connsiteY20" fmla="*/ 229950 h 1575630"/>
                <a:gd name="connsiteX21" fmla="*/ 642648 w 1255998"/>
                <a:gd name="connsiteY21" fmla="*/ 0 h 1575630"/>
                <a:gd name="connsiteX22" fmla="*/ 858548 w 1255998"/>
                <a:gd name="connsiteY22" fmla="*/ 215900 h 1575630"/>
                <a:gd name="connsiteX23" fmla="*/ 642648 w 1255998"/>
                <a:gd name="connsiteY23" fmla="*/ 431800 h 1575630"/>
                <a:gd name="connsiteX24" fmla="*/ 426748 w 1255998"/>
                <a:gd name="connsiteY24" fmla="*/ 215900 h 1575630"/>
                <a:gd name="connsiteX25" fmla="*/ 642648 w 1255998"/>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0977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6172 w 1255998"/>
                <a:gd name="connsiteY16" fmla="*/ 1136335 h 1575630"/>
                <a:gd name="connsiteX17" fmla="*/ 418096 w 1255998"/>
                <a:gd name="connsiteY17" fmla="*/ 728089 h 1575630"/>
                <a:gd name="connsiteX18" fmla="*/ 376932 w 1255998"/>
                <a:gd name="connsiteY18" fmla="*/ 627803 h 1575630"/>
                <a:gd name="connsiteX19" fmla="*/ 36516 w 1255998"/>
                <a:gd name="connsiteY19" fmla="*/ 388230 h 1575630"/>
                <a:gd name="connsiteX20" fmla="*/ 68236 w 1255998"/>
                <a:gd name="connsiteY20" fmla="*/ 229950 h 1575630"/>
                <a:gd name="connsiteX21" fmla="*/ 642648 w 1255998"/>
                <a:gd name="connsiteY21" fmla="*/ 0 h 1575630"/>
                <a:gd name="connsiteX22" fmla="*/ 858548 w 1255998"/>
                <a:gd name="connsiteY22" fmla="*/ 215900 h 1575630"/>
                <a:gd name="connsiteX23" fmla="*/ 642648 w 1255998"/>
                <a:gd name="connsiteY23" fmla="*/ 431800 h 1575630"/>
                <a:gd name="connsiteX24" fmla="*/ 426748 w 1255998"/>
                <a:gd name="connsiteY24" fmla="*/ 215900 h 1575630"/>
                <a:gd name="connsiteX25" fmla="*/ 642648 w 1255998"/>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6172 w 1255998"/>
                <a:gd name="connsiteY16" fmla="*/ 1136335 h 1575630"/>
                <a:gd name="connsiteX17" fmla="*/ 418096 w 1255998"/>
                <a:gd name="connsiteY17" fmla="*/ 728089 h 1575630"/>
                <a:gd name="connsiteX18" fmla="*/ 376932 w 1255998"/>
                <a:gd name="connsiteY18" fmla="*/ 627803 h 1575630"/>
                <a:gd name="connsiteX19" fmla="*/ 36516 w 1255998"/>
                <a:gd name="connsiteY19" fmla="*/ 388230 h 1575630"/>
                <a:gd name="connsiteX20" fmla="*/ 68236 w 1255998"/>
                <a:gd name="connsiteY20" fmla="*/ 229950 h 1575630"/>
                <a:gd name="connsiteX21" fmla="*/ 642648 w 1255998"/>
                <a:gd name="connsiteY21" fmla="*/ 0 h 1575630"/>
                <a:gd name="connsiteX22" fmla="*/ 858548 w 1255998"/>
                <a:gd name="connsiteY22" fmla="*/ 215900 h 1575630"/>
                <a:gd name="connsiteX23" fmla="*/ 642648 w 1255998"/>
                <a:gd name="connsiteY23" fmla="*/ 431800 h 1575630"/>
                <a:gd name="connsiteX24" fmla="*/ 426748 w 1255998"/>
                <a:gd name="connsiteY24" fmla="*/ 215900 h 1575630"/>
                <a:gd name="connsiteX25" fmla="*/ 642648 w 1255998"/>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6172 w 1255998"/>
                <a:gd name="connsiteY16" fmla="*/ 1136335 h 1575630"/>
                <a:gd name="connsiteX17" fmla="*/ 418096 w 1255998"/>
                <a:gd name="connsiteY17" fmla="*/ 728089 h 1575630"/>
                <a:gd name="connsiteX18" fmla="*/ 376932 w 1255998"/>
                <a:gd name="connsiteY18" fmla="*/ 627803 h 1575630"/>
                <a:gd name="connsiteX19" fmla="*/ 36516 w 1255998"/>
                <a:gd name="connsiteY19" fmla="*/ 388230 h 1575630"/>
                <a:gd name="connsiteX20" fmla="*/ 68236 w 1255998"/>
                <a:gd name="connsiteY20" fmla="*/ 229950 h 1575630"/>
                <a:gd name="connsiteX21" fmla="*/ 642648 w 1255998"/>
                <a:gd name="connsiteY21" fmla="*/ 0 h 1575630"/>
                <a:gd name="connsiteX22" fmla="*/ 858548 w 1255998"/>
                <a:gd name="connsiteY22" fmla="*/ 215900 h 1575630"/>
                <a:gd name="connsiteX23" fmla="*/ 642648 w 1255998"/>
                <a:gd name="connsiteY23" fmla="*/ 431800 h 1575630"/>
                <a:gd name="connsiteX24" fmla="*/ 426748 w 1255998"/>
                <a:gd name="connsiteY24" fmla="*/ 215900 h 1575630"/>
                <a:gd name="connsiteX25" fmla="*/ 642648 w 1255998"/>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6172 w 1255998"/>
                <a:gd name="connsiteY16" fmla="*/ 1136335 h 1575630"/>
                <a:gd name="connsiteX17" fmla="*/ 418096 w 1255998"/>
                <a:gd name="connsiteY17" fmla="*/ 728089 h 1575630"/>
                <a:gd name="connsiteX18" fmla="*/ 376932 w 1255998"/>
                <a:gd name="connsiteY18" fmla="*/ 627803 h 1575630"/>
                <a:gd name="connsiteX19" fmla="*/ 36516 w 1255998"/>
                <a:gd name="connsiteY19" fmla="*/ 388230 h 1575630"/>
                <a:gd name="connsiteX20" fmla="*/ 68236 w 1255998"/>
                <a:gd name="connsiteY20" fmla="*/ 229950 h 1575630"/>
                <a:gd name="connsiteX21" fmla="*/ 642648 w 1255998"/>
                <a:gd name="connsiteY21" fmla="*/ 0 h 1575630"/>
                <a:gd name="connsiteX22" fmla="*/ 858548 w 1255998"/>
                <a:gd name="connsiteY22" fmla="*/ 215900 h 1575630"/>
                <a:gd name="connsiteX23" fmla="*/ 642648 w 1255998"/>
                <a:gd name="connsiteY23" fmla="*/ 431800 h 1575630"/>
                <a:gd name="connsiteX24" fmla="*/ 426748 w 1255998"/>
                <a:gd name="connsiteY24" fmla="*/ 215900 h 1575630"/>
                <a:gd name="connsiteX25" fmla="*/ 642648 w 1255998"/>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6172 w 1255998"/>
                <a:gd name="connsiteY16" fmla="*/ 1136335 h 1575630"/>
                <a:gd name="connsiteX17" fmla="*/ 418096 w 1255998"/>
                <a:gd name="connsiteY17" fmla="*/ 728089 h 1575630"/>
                <a:gd name="connsiteX18" fmla="*/ 376932 w 1255998"/>
                <a:gd name="connsiteY18" fmla="*/ 627803 h 1575630"/>
                <a:gd name="connsiteX19" fmla="*/ 36516 w 1255998"/>
                <a:gd name="connsiteY19" fmla="*/ 388230 h 1575630"/>
                <a:gd name="connsiteX20" fmla="*/ 68236 w 1255998"/>
                <a:gd name="connsiteY20" fmla="*/ 229950 h 1575630"/>
                <a:gd name="connsiteX21" fmla="*/ 642648 w 1255998"/>
                <a:gd name="connsiteY21" fmla="*/ 0 h 1575630"/>
                <a:gd name="connsiteX22" fmla="*/ 858548 w 1255998"/>
                <a:gd name="connsiteY22" fmla="*/ 215900 h 1575630"/>
                <a:gd name="connsiteX23" fmla="*/ 642648 w 1255998"/>
                <a:gd name="connsiteY23" fmla="*/ 431800 h 1575630"/>
                <a:gd name="connsiteX24" fmla="*/ 426748 w 1255998"/>
                <a:gd name="connsiteY24" fmla="*/ 215900 h 1575630"/>
                <a:gd name="connsiteX25" fmla="*/ 642648 w 1255998"/>
                <a:gd name="connsiteY25"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8096 w 1255998"/>
                <a:gd name="connsiteY16" fmla="*/ 728089 h 1575630"/>
                <a:gd name="connsiteX17" fmla="*/ 376932 w 1255998"/>
                <a:gd name="connsiteY17" fmla="*/ 627803 h 1575630"/>
                <a:gd name="connsiteX18" fmla="*/ 36516 w 1255998"/>
                <a:gd name="connsiteY18" fmla="*/ 388230 h 1575630"/>
                <a:gd name="connsiteX19" fmla="*/ 68236 w 1255998"/>
                <a:gd name="connsiteY19" fmla="*/ 229950 h 1575630"/>
                <a:gd name="connsiteX20" fmla="*/ 642648 w 1255998"/>
                <a:gd name="connsiteY20" fmla="*/ 0 h 1575630"/>
                <a:gd name="connsiteX21" fmla="*/ 858548 w 1255998"/>
                <a:gd name="connsiteY21" fmla="*/ 215900 h 1575630"/>
                <a:gd name="connsiteX22" fmla="*/ 642648 w 1255998"/>
                <a:gd name="connsiteY22" fmla="*/ 431800 h 1575630"/>
                <a:gd name="connsiteX23" fmla="*/ 426748 w 1255998"/>
                <a:gd name="connsiteY23" fmla="*/ 215900 h 1575630"/>
                <a:gd name="connsiteX24" fmla="*/ 642648 w 1255998"/>
                <a:gd name="connsiteY24"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8096 w 1255998"/>
                <a:gd name="connsiteY16" fmla="*/ 728089 h 1575630"/>
                <a:gd name="connsiteX17" fmla="*/ 376932 w 1255998"/>
                <a:gd name="connsiteY17" fmla="*/ 627803 h 1575630"/>
                <a:gd name="connsiteX18" fmla="*/ 36516 w 1255998"/>
                <a:gd name="connsiteY18" fmla="*/ 388230 h 1575630"/>
                <a:gd name="connsiteX19" fmla="*/ 68236 w 1255998"/>
                <a:gd name="connsiteY19" fmla="*/ 229950 h 1575630"/>
                <a:gd name="connsiteX20" fmla="*/ 642648 w 1255998"/>
                <a:gd name="connsiteY20" fmla="*/ 0 h 1575630"/>
                <a:gd name="connsiteX21" fmla="*/ 858548 w 1255998"/>
                <a:gd name="connsiteY21" fmla="*/ 215900 h 1575630"/>
                <a:gd name="connsiteX22" fmla="*/ 642648 w 1255998"/>
                <a:gd name="connsiteY22" fmla="*/ 431800 h 1575630"/>
                <a:gd name="connsiteX23" fmla="*/ 426748 w 1255998"/>
                <a:gd name="connsiteY23" fmla="*/ 215900 h 1575630"/>
                <a:gd name="connsiteX24" fmla="*/ 642648 w 1255998"/>
                <a:gd name="connsiteY24"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8096 w 1255998"/>
                <a:gd name="connsiteY16" fmla="*/ 728089 h 1575630"/>
                <a:gd name="connsiteX17" fmla="*/ 376932 w 1255998"/>
                <a:gd name="connsiteY17" fmla="*/ 627803 h 1575630"/>
                <a:gd name="connsiteX18" fmla="*/ 36516 w 1255998"/>
                <a:gd name="connsiteY18" fmla="*/ 388230 h 1575630"/>
                <a:gd name="connsiteX19" fmla="*/ 68236 w 1255998"/>
                <a:gd name="connsiteY19" fmla="*/ 229950 h 1575630"/>
                <a:gd name="connsiteX20" fmla="*/ 642648 w 1255998"/>
                <a:gd name="connsiteY20" fmla="*/ 0 h 1575630"/>
                <a:gd name="connsiteX21" fmla="*/ 858548 w 1255998"/>
                <a:gd name="connsiteY21" fmla="*/ 215900 h 1575630"/>
                <a:gd name="connsiteX22" fmla="*/ 642648 w 1255998"/>
                <a:gd name="connsiteY22" fmla="*/ 431800 h 1575630"/>
                <a:gd name="connsiteX23" fmla="*/ 426748 w 1255998"/>
                <a:gd name="connsiteY23" fmla="*/ 215900 h 1575630"/>
                <a:gd name="connsiteX24" fmla="*/ 642648 w 1255998"/>
                <a:gd name="connsiteY24"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8096 w 1255998"/>
                <a:gd name="connsiteY16" fmla="*/ 728089 h 1575630"/>
                <a:gd name="connsiteX17" fmla="*/ 376932 w 1255998"/>
                <a:gd name="connsiteY17" fmla="*/ 627803 h 1575630"/>
                <a:gd name="connsiteX18" fmla="*/ 36516 w 1255998"/>
                <a:gd name="connsiteY18" fmla="*/ 388230 h 1575630"/>
                <a:gd name="connsiteX19" fmla="*/ 68236 w 1255998"/>
                <a:gd name="connsiteY19" fmla="*/ 229950 h 1575630"/>
                <a:gd name="connsiteX20" fmla="*/ 642648 w 1255998"/>
                <a:gd name="connsiteY20" fmla="*/ 0 h 1575630"/>
                <a:gd name="connsiteX21" fmla="*/ 858548 w 1255998"/>
                <a:gd name="connsiteY21" fmla="*/ 215900 h 1575630"/>
                <a:gd name="connsiteX22" fmla="*/ 642648 w 1255998"/>
                <a:gd name="connsiteY22" fmla="*/ 431800 h 1575630"/>
                <a:gd name="connsiteX23" fmla="*/ 426748 w 1255998"/>
                <a:gd name="connsiteY23" fmla="*/ 215900 h 1575630"/>
                <a:gd name="connsiteX24" fmla="*/ 642648 w 1255998"/>
                <a:gd name="connsiteY24"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8096 w 1255998"/>
                <a:gd name="connsiteY16" fmla="*/ 728089 h 1575630"/>
                <a:gd name="connsiteX17" fmla="*/ 376932 w 1255998"/>
                <a:gd name="connsiteY17" fmla="*/ 627803 h 1575630"/>
                <a:gd name="connsiteX18" fmla="*/ 36516 w 1255998"/>
                <a:gd name="connsiteY18" fmla="*/ 388230 h 1575630"/>
                <a:gd name="connsiteX19" fmla="*/ 68236 w 1255998"/>
                <a:gd name="connsiteY19" fmla="*/ 229950 h 1575630"/>
                <a:gd name="connsiteX20" fmla="*/ 642648 w 1255998"/>
                <a:gd name="connsiteY20" fmla="*/ 0 h 1575630"/>
                <a:gd name="connsiteX21" fmla="*/ 858548 w 1255998"/>
                <a:gd name="connsiteY21" fmla="*/ 215900 h 1575630"/>
                <a:gd name="connsiteX22" fmla="*/ 642648 w 1255998"/>
                <a:gd name="connsiteY22" fmla="*/ 431800 h 1575630"/>
                <a:gd name="connsiteX23" fmla="*/ 426748 w 1255998"/>
                <a:gd name="connsiteY23" fmla="*/ 215900 h 1575630"/>
                <a:gd name="connsiteX24" fmla="*/ 642648 w 1255998"/>
                <a:gd name="connsiteY24"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6172 w 1255998"/>
                <a:gd name="connsiteY15" fmla="*/ 1498675 h 1575630"/>
                <a:gd name="connsiteX16" fmla="*/ 418096 w 1255998"/>
                <a:gd name="connsiteY16" fmla="*/ 728089 h 1575630"/>
                <a:gd name="connsiteX17" fmla="*/ 376932 w 1255998"/>
                <a:gd name="connsiteY17" fmla="*/ 627803 h 1575630"/>
                <a:gd name="connsiteX18" fmla="*/ 36516 w 1255998"/>
                <a:gd name="connsiteY18" fmla="*/ 388230 h 1575630"/>
                <a:gd name="connsiteX19" fmla="*/ 68236 w 1255998"/>
                <a:gd name="connsiteY19" fmla="*/ 229950 h 1575630"/>
                <a:gd name="connsiteX20" fmla="*/ 642648 w 1255998"/>
                <a:gd name="connsiteY20" fmla="*/ 0 h 1575630"/>
                <a:gd name="connsiteX21" fmla="*/ 858548 w 1255998"/>
                <a:gd name="connsiteY21" fmla="*/ 215900 h 1575630"/>
                <a:gd name="connsiteX22" fmla="*/ 642648 w 1255998"/>
                <a:gd name="connsiteY22" fmla="*/ 431800 h 1575630"/>
                <a:gd name="connsiteX23" fmla="*/ 426748 w 1255998"/>
                <a:gd name="connsiteY23" fmla="*/ 215900 h 1575630"/>
                <a:gd name="connsiteX24" fmla="*/ 642648 w 1255998"/>
                <a:gd name="connsiteY24"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77252 w 1255998"/>
                <a:gd name="connsiteY14" fmla="*/ 1575630 h 1575630"/>
                <a:gd name="connsiteX15" fmla="*/ 418101 w 1255998"/>
                <a:gd name="connsiteY15" fmla="*/ 1498675 h 1575630"/>
                <a:gd name="connsiteX16" fmla="*/ 418096 w 1255998"/>
                <a:gd name="connsiteY16" fmla="*/ 728089 h 1575630"/>
                <a:gd name="connsiteX17" fmla="*/ 376932 w 1255998"/>
                <a:gd name="connsiteY17" fmla="*/ 627803 h 1575630"/>
                <a:gd name="connsiteX18" fmla="*/ 36516 w 1255998"/>
                <a:gd name="connsiteY18" fmla="*/ 388230 h 1575630"/>
                <a:gd name="connsiteX19" fmla="*/ 68236 w 1255998"/>
                <a:gd name="connsiteY19" fmla="*/ 229950 h 1575630"/>
                <a:gd name="connsiteX20" fmla="*/ 642648 w 1255998"/>
                <a:gd name="connsiteY20" fmla="*/ 0 h 1575630"/>
                <a:gd name="connsiteX21" fmla="*/ 858548 w 1255998"/>
                <a:gd name="connsiteY21" fmla="*/ 215900 h 1575630"/>
                <a:gd name="connsiteX22" fmla="*/ 642648 w 1255998"/>
                <a:gd name="connsiteY22" fmla="*/ 431800 h 1575630"/>
                <a:gd name="connsiteX23" fmla="*/ 426748 w 1255998"/>
                <a:gd name="connsiteY23" fmla="*/ 215900 h 1575630"/>
                <a:gd name="connsiteX24" fmla="*/ 642648 w 1255998"/>
                <a:gd name="connsiteY24" fmla="*/ 0 h 1575630"/>
                <a:gd name="connsiteX0" fmla="*/ 68236 w 1255998"/>
                <a:gd name="connsiteY0" fmla="*/ 229950 h 1575630"/>
                <a:gd name="connsiteX1" fmla="*/ 106366 w 1255998"/>
                <a:gd name="connsiteY1" fmla="*/ 234909 h 1575630"/>
                <a:gd name="connsiteX2" fmla="*/ 1145960 w 1255998"/>
                <a:gd name="connsiteY2" fmla="*/ 244434 h 1575630"/>
                <a:gd name="connsiteX3" fmla="*/ 1217616 w 1255998"/>
                <a:gd name="connsiteY3" fmla="*/ 413630 h 1575630"/>
                <a:gd name="connsiteX4" fmla="*/ 917157 w 1255998"/>
                <a:gd name="connsiteY4" fmla="*/ 628361 h 1575630"/>
                <a:gd name="connsiteX5" fmla="*/ 863945 w 1255998"/>
                <a:gd name="connsiteY5" fmla="*/ 706355 h 1575630"/>
                <a:gd name="connsiteX6" fmla="*/ 862906 w 1255998"/>
                <a:gd name="connsiteY6" fmla="*/ 1497847 h 1575630"/>
                <a:gd name="connsiteX7" fmla="*/ 803755 w 1255998"/>
                <a:gd name="connsiteY7" fmla="*/ 1573816 h 1575630"/>
                <a:gd name="connsiteX8" fmla="*/ 800746 w 1255998"/>
                <a:gd name="connsiteY8" fmla="*/ 1573816 h 1575630"/>
                <a:gd name="connsiteX9" fmla="*/ 723791 w 1255998"/>
                <a:gd name="connsiteY9" fmla="*/ 1496861 h 1575630"/>
                <a:gd name="connsiteX10" fmla="*/ 723791 w 1255998"/>
                <a:gd name="connsiteY10" fmla="*/ 1140871 h 1575630"/>
                <a:gd name="connsiteX11" fmla="*/ 557216 w 1255998"/>
                <a:gd name="connsiteY11" fmla="*/ 1142685 h 1575630"/>
                <a:gd name="connsiteX12" fmla="*/ 557216 w 1255998"/>
                <a:gd name="connsiteY12" fmla="*/ 1498675 h 1575630"/>
                <a:gd name="connsiteX13" fmla="*/ 480261 w 1255998"/>
                <a:gd name="connsiteY13" fmla="*/ 1575630 h 1575630"/>
                <a:gd name="connsiteX14" fmla="*/ 418101 w 1255998"/>
                <a:gd name="connsiteY14" fmla="*/ 1498675 h 1575630"/>
                <a:gd name="connsiteX15" fmla="*/ 418096 w 1255998"/>
                <a:gd name="connsiteY15" fmla="*/ 728089 h 1575630"/>
                <a:gd name="connsiteX16" fmla="*/ 376932 w 1255998"/>
                <a:gd name="connsiteY16" fmla="*/ 627803 h 1575630"/>
                <a:gd name="connsiteX17" fmla="*/ 36516 w 1255998"/>
                <a:gd name="connsiteY17" fmla="*/ 388230 h 1575630"/>
                <a:gd name="connsiteX18" fmla="*/ 68236 w 1255998"/>
                <a:gd name="connsiteY18" fmla="*/ 229950 h 1575630"/>
                <a:gd name="connsiteX19" fmla="*/ 642648 w 1255998"/>
                <a:gd name="connsiteY19" fmla="*/ 0 h 1575630"/>
                <a:gd name="connsiteX20" fmla="*/ 858548 w 1255998"/>
                <a:gd name="connsiteY20" fmla="*/ 215900 h 1575630"/>
                <a:gd name="connsiteX21" fmla="*/ 642648 w 1255998"/>
                <a:gd name="connsiteY21" fmla="*/ 431800 h 1575630"/>
                <a:gd name="connsiteX22" fmla="*/ 426748 w 1255998"/>
                <a:gd name="connsiteY22" fmla="*/ 215900 h 1575630"/>
                <a:gd name="connsiteX23" fmla="*/ 642648 w 1255998"/>
                <a:gd name="connsiteY23" fmla="*/ 0 h 1575630"/>
                <a:gd name="connsiteX0" fmla="*/ 68236 w 1255998"/>
                <a:gd name="connsiteY0" fmla="*/ 229950 h 1573816"/>
                <a:gd name="connsiteX1" fmla="*/ 106366 w 1255998"/>
                <a:gd name="connsiteY1" fmla="*/ 234909 h 1573816"/>
                <a:gd name="connsiteX2" fmla="*/ 1145960 w 1255998"/>
                <a:gd name="connsiteY2" fmla="*/ 244434 h 1573816"/>
                <a:gd name="connsiteX3" fmla="*/ 1217616 w 1255998"/>
                <a:gd name="connsiteY3" fmla="*/ 413630 h 1573816"/>
                <a:gd name="connsiteX4" fmla="*/ 917157 w 1255998"/>
                <a:gd name="connsiteY4" fmla="*/ 628361 h 1573816"/>
                <a:gd name="connsiteX5" fmla="*/ 863945 w 1255998"/>
                <a:gd name="connsiteY5" fmla="*/ 706355 h 1573816"/>
                <a:gd name="connsiteX6" fmla="*/ 862906 w 1255998"/>
                <a:gd name="connsiteY6" fmla="*/ 1497847 h 1573816"/>
                <a:gd name="connsiteX7" fmla="*/ 803755 w 1255998"/>
                <a:gd name="connsiteY7" fmla="*/ 1573816 h 1573816"/>
                <a:gd name="connsiteX8" fmla="*/ 800746 w 1255998"/>
                <a:gd name="connsiteY8" fmla="*/ 1573816 h 1573816"/>
                <a:gd name="connsiteX9" fmla="*/ 723791 w 1255998"/>
                <a:gd name="connsiteY9" fmla="*/ 1496861 h 1573816"/>
                <a:gd name="connsiteX10" fmla="*/ 723791 w 1255998"/>
                <a:gd name="connsiteY10" fmla="*/ 1140871 h 1573816"/>
                <a:gd name="connsiteX11" fmla="*/ 557216 w 1255998"/>
                <a:gd name="connsiteY11" fmla="*/ 1142685 h 1573816"/>
                <a:gd name="connsiteX12" fmla="*/ 557216 w 1255998"/>
                <a:gd name="connsiteY12" fmla="*/ 1498675 h 1573816"/>
                <a:gd name="connsiteX13" fmla="*/ 418101 w 1255998"/>
                <a:gd name="connsiteY13" fmla="*/ 1498675 h 1573816"/>
                <a:gd name="connsiteX14" fmla="*/ 418096 w 1255998"/>
                <a:gd name="connsiteY14" fmla="*/ 728089 h 1573816"/>
                <a:gd name="connsiteX15" fmla="*/ 376932 w 1255998"/>
                <a:gd name="connsiteY15" fmla="*/ 627803 h 1573816"/>
                <a:gd name="connsiteX16" fmla="*/ 36516 w 1255998"/>
                <a:gd name="connsiteY16" fmla="*/ 388230 h 1573816"/>
                <a:gd name="connsiteX17" fmla="*/ 68236 w 1255998"/>
                <a:gd name="connsiteY17" fmla="*/ 229950 h 1573816"/>
                <a:gd name="connsiteX18" fmla="*/ 642648 w 1255998"/>
                <a:gd name="connsiteY18" fmla="*/ 0 h 1573816"/>
                <a:gd name="connsiteX19" fmla="*/ 858548 w 1255998"/>
                <a:gd name="connsiteY19" fmla="*/ 215900 h 1573816"/>
                <a:gd name="connsiteX20" fmla="*/ 642648 w 1255998"/>
                <a:gd name="connsiteY20" fmla="*/ 431800 h 1573816"/>
                <a:gd name="connsiteX21" fmla="*/ 426748 w 1255998"/>
                <a:gd name="connsiteY21" fmla="*/ 215900 h 1573816"/>
                <a:gd name="connsiteX22" fmla="*/ 642648 w 1255998"/>
                <a:gd name="connsiteY22" fmla="*/ 0 h 1573816"/>
                <a:gd name="connsiteX0" fmla="*/ 68236 w 1255998"/>
                <a:gd name="connsiteY0" fmla="*/ 229950 h 1580688"/>
                <a:gd name="connsiteX1" fmla="*/ 106366 w 1255998"/>
                <a:gd name="connsiteY1" fmla="*/ 234909 h 1580688"/>
                <a:gd name="connsiteX2" fmla="*/ 1145960 w 1255998"/>
                <a:gd name="connsiteY2" fmla="*/ 244434 h 1580688"/>
                <a:gd name="connsiteX3" fmla="*/ 1217616 w 1255998"/>
                <a:gd name="connsiteY3" fmla="*/ 413630 h 1580688"/>
                <a:gd name="connsiteX4" fmla="*/ 917157 w 1255998"/>
                <a:gd name="connsiteY4" fmla="*/ 628361 h 1580688"/>
                <a:gd name="connsiteX5" fmla="*/ 863945 w 1255998"/>
                <a:gd name="connsiteY5" fmla="*/ 706355 h 1580688"/>
                <a:gd name="connsiteX6" fmla="*/ 862906 w 1255998"/>
                <a:gd name="connsiteY6" fmla="*/ 1497847 h 1580688"/>
                <a:gd name="connsiteX7" fmla="*/ 803755 w 1255998"/>
                <a:gd name="connsiteY7" fmla="*/ 1573816 h 1580688"/>
                <a:gd name="connsiteX8" fmla="*/ 800746 w 1255998"/>
                <a:gd name="connsiteY8" fmla="*/ 1573816 h 1580688"/>
                <a:gd name="connsiteX9" fmla="*/ 723791 w 1255998"/>
                <a:gd name="connsiteY9" fmla="*/ 1496861 h 1580688"/>
                <a:gd name="connsiteX10" fmla="*/ 723791 w 1255998"/>
                <a:gd name="connsiteY10" fmla="*/ 1140871 h 1580688"/>
                <a:gd name="connsiteX11" fmla="*/ 557216 w 1255998"/>
                <a:gd name="connsiteY11" fmla="*/ 1142685 h 1580688"/>
                <a:gd name="connsiteX12" fmla="*/ 557216 w 1255998"/>
                <a:gd name="connsiteY12" fmla="*/ 1498675 h 1580688"/>
                <a:gd name="connsiteX13" fmla="*/ 418101 w 1255998"/>
                <a:gd name="connsiteY13" fmla="*/ 1498675 h 1580688"/>
                <a:gd name="connsiteX14" fmla="*/ 418096 w 1255998"/>
                <a:gd name="connsiteY14" fmla="*/ 728089 h 1580688"/>
                <a:gd name="connsiteX15" fmla="*/ 376932 w 1255998"/>
                <a:gd name="connsiteY15" fmla="*/ 627803 h 1580688"/>
                <a:gd name="connsiteX16" fmla="*/ 36516 w 1255998"/>
                <a:gd name="connsiteY16" fmla="*/ 388230 h 1580688"/>
                <a:gd name="connsiteX17" fmla="*/ 68236 w 1255998"/>
                <a:gd name="connsiteY17" fmla="*/ 229950 h 1580688"/>
                <a:gd name="connsiteX18" fmla="*/ 642648 w 1255998"/>
                <a:gd name="connsiteY18" fmla="*/ 0 h 1580688"/>
                <a:gd name="connsiteX19" fmla="*/ 858548 w 1255998"/>
                <a:gd name="connsiteY19" fmla="*/ 215900 h 1580688"/>
                <a:gd name="connsiteX20" fmla="*/ 642648 w 1255998"/>
                <a:gd name="connsiteY20" fmla="*/ 431800 h 1580688"/>
                <a:gd name="connsiteX21" fmla="*/ 426748 w 1255998"/>
                <a:gd name="connsiteY21" fmla="*/ 215900 h 1580688"/>
                <a:gd name="connsiteX22" fmla="*/ 642648 w 1255998"/>
                <a:gd name="connsiteY22" fmla="*/ 0 h 1580688"/>
                <a:gd name="connsiteX0" fmla="*/ 68236 w 1255998"/>
                <a:gd name="connsiteY0" fmla="*/ 229950 h 1578168"/>
                <a:gd name="connsiteX1" fmla="*/ 106366 w 1255998"/>
                <a:gd name="connsiteY1" fmla="*/ 234909 h 1578168"/>
                <a:gd name="connsiteX2" fmla="*/ 1145960 w 1255998"/>
                <a:gd name="connsiteY2" fmla="*/ 244434 h 1578168"/>
                <a:gd name="connsiteX3" fmla="*/ 1217616 w 1255998"/>
                <a:gd name="connsiteY3" fmla="*/ 413630 h 1578168"/>
                <a:gd name="connsiteX4" fmla="*/ 917157 w 1255998"/>
                <a:gd name="connsiteY4" fmla="*/ 628361 h 1578168"/>
                <a:gd name="connsiteX5" fmla="*/ 863945 w 1255998"/>
                <a:gd name="connsiteY5" fmla="*/ 706355 h 1578168"/>
                <a:gd name="connsiteX6" fmla="*/ 862906 w 1255998"/>
                <a:gd name="connsiteY6" fmla="*/ 1497847 h 1578168"/>
                <a:gd name="connsiteX7" fmla="*/ 803755 w 1255998"/>
                <a:gd name="connsiteY7" fmla="*/ 1573816 h 1578168"/>
                <a:gd name="connsiteX8" fmla="*/ 800746 w 1255998"/>
                <a:gd name="connsiteY8" fmla="*/ 1573816 h 1578168"/>
                <a:gd name="connsiteX9" fmla="*/ 723791 w 1255998"/>
                <a:gd name="connsiteY9" fmla="*/ 1496861 h 1578168"/>
                <a:gd name="connsiteX10" fmla="*/ 723791 w 1255998"/>
                <a:gd name="connsiteY10" fmla="*/ 1140871 h 1578168"/>
                <a:gd name="connsiteX11" fmla="*/ 557216 w 1255998"/>
                <a:gd name="connsiteY11" fmla="*/ 1142685 h 1578168"/>
                <a:gd name="connsiteX12" fmla="*/ 557216 w 1255998"/>
                <a:gd name="connsiteY12" fmla="*/ 1498675 h 1578168"/>
                <a:gd name="connsiteX13" fmla="*/ 418101 w 1255998"/>
                <a:gd name="connsiteY13" fmla="*/ 1498675 h 1578168"/>
                <a:gd name="connsiteX14" fmla="*/ 418096 w 1255998"/>
                <a:gd name="connsiteY14" fmla="*/ 728089 h 1578168"/>
                <a:gd name="connsiteX15" fmla="*/ 376932 w 1255998"/>
                <a:gd name="connsiteY15" fmla="*/ 627803 h 1578168"/>
                <a:gd name="connsiteX16" fmla="*/ 36516 w 1255998"/>
                <a:gd name="connsiteY16" fmla="*/ 388230 h 1578168"/>
                <a:gd name="connsiteX17" fmla="*/ 68236 w 1255998"/>
                <a:gd name="connsiteY17" fmla="*/ 229950 h 1578168"/>
                <a:gd name="connsiteX18" fmla="*/ 642648 w 1255998"/>
                <a:gd name="connsiteY18" fmla="*/ 0 h 1578168"/>
                <a:gd name="connsiteX19" fmla="*/ 858548 w 1255998"/>
                <a:gd name="connsiteY19" fmla="*/ 215900 h 1578168"/>
                <a:gd name="connsiteX20" fmla="*/ 642648 w 1255998"/>
                <a:gd name="connsiteY20" fmla="*/ 431800 h 1578168"/>
                <a:gd name="connsiteX21" fmla="*/ 426748 w 1255998"/>
                <a:gd name="connsiteY21" fmla="*/ 215900 h 1578168"/>
                <a:gd name="connsiteX22" fmla="*/ 642648 w 1255998"/>
                <a:gd name="connsiteY22" fmla="*/ 0 h 1578168"/>
                <a:gd name="connsiteX0" fmla="*/ 68236 w 1255998"/>
                <a:gd name="connsiteY0" fmla="*/ 229950 h 1578168"/>
                <a:gd name="connsiteX1" fmla="*/ 106366 w 1255998"/>
                <a:gd name="connsiteY1" fmla="*/ 234909 h 1578168"/>
                <a:gd name="connsiteX2" fmla="*/ 1145960 w 1255998"/>
                <a:gd name="connsiteY2" fmla="*/ 244434 h 1578168"/>
                <a:gd name="connsiteX3" fmla="*/ 1217616 w 1255998"/>
                <a:gd name="connsiteY3" fmla="*/ 413630 h 1578168"/>
                <a:gd name="connsiteX4" fmla="*/ 917157 w 1255998"/>
                <a:gd name="connsiteY4" fmla="*/ 628361 h 1578168"/>
                <a:gd name="connsiteX5" fmla="*/ 863945 w 1255998"/>
                <a:gd name="connsiteY5" fmla="*/ 706355 h 1578168"/>
                <a:gd name="connsiteX6" fmla="*/ 862906 w 1255998"/>
                <a:gd name="connsiteY6" fmla="*/ 1497847 h 1578168"/>
                <a:gd name="connsiteX7" fmla="*/ 803755 w 1255998"/>
                <a:gd name="connsiteY7" fmla="*/ 1573816 h 1578168"/>
                <a:gd name="connsiteX8" fmla="*/ 723791 w 1255998"/>
                <a:gd name="connsiteY8" fmla="*/ 1496861 h 1578168"/>
                <a:gd name="connsiteX9" fmla="*/ 723791 w 1255998"/>
                <a:gd name="connsiteY9" fmla="*/ 1140871 h 1578168"/>
                <a:gd name="connsiteX10" fmla="*/ 557216 w 1255998"/>
                <a:gd name="connsiteY10" fmla="*/ 1142685 h 1578168"/>
                <a:gd name="connsiteX11" fmla="*/ 557216 w 1255998"/>
                <a:gd name="connsiteY11" fmla="*/ 1498675 h 1578168"/>
                <a:gd name="connsiteX12" fmla="*/ 418101 w 1255998"/>
                <a:gd name="connsiteY12" fmla="*/ 1498675 h 1578168"/>
                <a:gd name="connsiteX13" fmla="*/ 418096 w 1255998"/>
                <a:gd name="connsiteY13" fmla="*/ 728089 h 1578168"/>
                <a:gd name="connsiteX14" fmla="*/ 376932 w 1255998"/>
                <a:gd name="connsiteY14" fmla="*/ 627803 h 1578168"/>
                <a:gd name="connsiteX15" fmla="*/ 36516 w 1255998"/>
                <a:gd name="connsiteY15" fmla="*/ 388230 h 1578168"/>
                <a:gd name="connsiteX16" fmla="*/ 68236 w 1255998"/>
                <a:gd name="connsiteY16" fmla="*/ 229950 h 1578168"/>
                <a:gd name="connsiteX17" fmla="*/ 642648 w 1255998"/>
                <a:gd name="connsiteY17" fmla="*/ 0 h 1578168"/>
                <a:gd name="connsiteX18" fmla="*/ 858548 w 1255998"/>
                <a:gd name="connsiteY18" fmla="*/ 215900 h 1578168"/>
                <a:gd name="connsiteX19" fmla="*/ 642648 w 1255998"/>
                <a:gd name="connsiteY19" fmla="*/ 431800 h 1578168"/>
                <a:gd name="connsiteX20" fmla="*/ 426748 w 1255998"/>
                <a:gd name="connsiteY20" fmla="*/ 215900 h 1578168"/>
                <a:gd name="connsiteX21" fmla="*/ 642648 w 1255998"/>
                <a:gd name="connsiteY21" fmla="*/ 0 h 1578168"/>
                <a:gd name="connsiteX0" fmla="*/ 68236 w 1255998"/>
                <a:gd name="connsiteY0" fmla="*/ 229950 h 1578168"/>
                <a:gd name="connsiteX1" fmla="*/ 106366 w 1255998"/>
                <a:gd name="connsiteY1" fmla="*/ 234909 h 1578168"/>
                <a:gd name="connsiteX2" fmla="*/ 1145960 w 1255998"/>
                <a:gd name="connsiteY2" fmla="*/ 244434 h 1578168"/>
                <a:gd name="connsiteX3" fmla="*/ 1217616 w 1255998"/>
                <a:gd name="connsiteY3" fmla="*/ 413630 h 1578168"/>
                <a:gd name="connsiteX4" fmla="*/ 917157 w 1255998"/>
                <a:gd name="connsiteY4" fmla="*/ 628361 h 1578168"/>
                <a:gd name="connsiteX5" fmla="*/ 863945 w 1255998"/>
                <a:gd name="connsiteY5" fmla="*/ 706355 h 1578168"/>
                <a:gd name="connsiteX6" fmla="*/ 862906 w 1255998"/>
                <a:gd name="connsiteY6" fmla="*/ 1497847 h 1578168"/>
                <a:gd name="connsiteX7" fmla="*/ 803755 w 1255998"/>
                <a:gd name="connsiteY7" fmla="*/ 1573816 h 1578168"/>
                <a:gd name="connsiteX8" fmla="*/ 723791 w 1255998"/>
                <a:gd name="connsiteY8" fmla="*/ 1496861 h 1578168"/>
                <a:gd name="connsiteX9" fmla="*/ 723791 w 1255998"/>
                <a:gd name="connsiteY9" fmla="*/ 1140871 h 1578168"/>
                <a:gd name="connsiteX10" fmla="*/ 557216 w 1255998"/>
                <a:gd name="connsiteY10" fmla="*/ 1142685 h 1578168"/>
                <a:gd name="connsiteX11" fmla="*/ 557216 w 1255998"/>
                <a:gd name="connsiteY11" fmla="*/ 1498675 h 1578168"/>
                <a:gd name="connsiteX12" fmla="*/ 418101 w 1255998"/>
                <a:gd name="connsiteY12" fmla="*/ 1498675 h 1578168"/>
                <a:gd name="connsiteX13" fmla="*/ 418096 w 1255998"/>
                <a:gd name="connsiteY13" fmla="*/ 728089 h 1578168"/>
                <a:gd name="connsiteX14" fmla="*/ 376932 w 1255998"/>
                <a:gd name="connsiteY14" fmla="*/ 627803 h 1578168"/>
                <a:gd name="connsiteX15" fmla="*/ 36516 w 1255998"/>
                <a:gd name="connsiteY15" fmla="*/ 388230 h 1578168"/>
                <a:gd name="connsiteX16" fmla="*/ 68236 w 1255998"/>
                <a:gd name="connsiteY16" fmla="*/ 229950 h 1578168"/>
                <a:gd name="connsiteX17" fmla="*/ 642648 w 1255998"/>
                <a:gd name="connsiteY17" fmla="*/ 0 h 1578168"/>
                <a:gd name="connsiteX18" fmla="*/ 858548 w 1255998"/>
                <a:gd name="connsiteY18" fmla="*/ 215900 h 1578168"/>
                <a:gd name="connsiteX19" fmla="*/ 642648 w 1255998"/>
                <a:gd name="connsiteY19" fmla="*/ 431800 h 1578168"/>
                <a:gd name="connsiteX20" fmla="*/ 426748 w 1255998"/>
                <a:gd name="connsiteY20" fmla="*/ 215900 h 1578168"/>
                <a:gd name="connsiteX21" fmla="*/ 642648 w 1255998"/>
                <a:gd name="connsiteY21" fmla="*/ 0 h 1578168"/>
                <a:gd name="connsiteX0" fmla="*/ 68236 w 1255998"/>
                <a:gd name="connsiteY0" fmla="*/ 229950 h 1578168"/>
                <a:gd name="connsiteX1" fmla="*/ 106366 w 1255998"/>
                <a:gd name="connsiteY1" fmla="*/ 234909 h 1578168"/>
                <a:gd name="connsiteX2" fmla="*/ 1145960 w 1255998"/>
                <a:gd name="connsiteY2" fmla="*/ 244434 h 1578168"/>
                <a:gd name="connsiteX3" fmla="*/ 1217616 w 1255998"/>
                <a:gd name="connsiteY3" fmla="*/ 413630 h 1578168"/>
                <a:gd name="connsiteX4" fmla="*/ 917157 w 1255998"/>
                <a:gd name="connsiteY4" fmla="*/ 628361 h 1578168"/>
                <a:gd name="connsiteX5" fmla="*/ 863945 w 1255998"/>
                <a:gd name="connsiteY5" fmla="*/ 706355 h 1578168"/>
                <a:gd name="connsiteX6" fmla="*/ 862906 w 1255998"/>
                <a:gd name="connsiteY6" fmla="*/ 1497847 h 1578168"/>
                <a:gd name="connsiteX7" fmla="*/ 803755 w 1255998"/>
                <a:gd name="connsiteY7" fmla="*/ 1573816 h 1578168"/>
                <a:gd name="connsiteX8" fmla="*/ 723791 w 1255998"/>
                <a:gd name="connsiteY8" fmla="*/ 1496861 h 1578168"/>
                <a:gd name="connsiteX9" fmla="*/ 723791 w 1255998"/>
                <a:gd name="connsiteY9" fmla="*/ 1140871 h 1578168"/>
                <a:gd name="connsiteX10" fmla="*/ 557216 w 1255998"/>
                <a:gd name="connsiteY10" fmla="*/ 1142685 h 1578168"/>
                <a:gd name="connsiteX11" fmla="*/ 557216 w 1255998"/>
                <a:gd name="connsiteY11" fmla="*/ 1498675 h 1578168"/>
                <a:gd name="connsiteX12" fmla="*/ 418101 w 1255998"/>
                <a:gd name="connsiteY12" fmla="*/ 1498675 h 1578168"/>
                <a:gd name="connsiteX13" fmla="*/ 418096 w 1255998"/>
                <a:gd name="connsiteY13" fmla="*/ 728089 h 1578168"/>
                <a:gd name="connsiteX14" fmla="*/ 376932 w 1255998"/>
                <a:gd name="connsiteY14" fmla="*/ 627803 h 1578168"/>
                <a:gd name="connsiteX15" fmla="*/ 36516 w 1255998"/>
                <a:gd name="connsiteY15" fmla="*/ 388230 h 1578168"/>
                <a:gd name="connsiteX16" fmla="*/ 68236 w 1255998"/>
                <a:gd name="connsiteY16" fmla="*/ 229950 h 1578168"/>
                <a:gd name="connsiteX17" fmla="*/ 642648 w 1255998"/>
                <a:gd name="connsiteY17" fmla="*/ 0 h 1578168"/>
                <a:gd name="connsiteX18" fmla="*/ 858548 w 1255998"/>
                <a:gd name="connsiteY18" fmla="*/ 215900 h 1578168"/>
                <a:gd name="connsiteX19" fmla="*/ 642648 w 1255998"/>
                <a:gd name="connsiteY19" fmla="*/ 431800 h 1578168"/>
                <a:gd name="connsiteX20" fmla="*/ 426748 w 1255998"/>
                <a:gd name="connsiteY20" fmla="*/ 215900 h 1578168"/>
                <a:gd name="connsiteX21" fmla="*/ 642648 w 1255998"/>
                <a:gd name="connsiteY21" fmla="*/ 0 h 1578168"/>
                <a:gd name="connsiteX0" fmla="*/ 68236 w 1255998"/>
                <a:gd name="connsiteY0" fmla="*/ 229950 h 1578168"/>
                <a:gd name="connsiteX1" fmla="*/ 106366 w 1255998"/>
                <a:gd name="connsiteY1" fmla="*/ 234909 h 1578168"/>
                <a:gd name="connsiteX2" fmla="*/ 1145960 w 1255998"/>
                <a:gd name="connsiteY2" fmla="*/ 244434 h 1578168"/>
                <a:gd name="connsiteX3" fmla="*/ 1217616 w 1255998"/>
                <a:gd name="connsiteY3" fmla="*/ 413630 h 1578168"/>
                <a:gd name="connsiteX4" fmla="*/ 917157 w 1255998"/>
                <a:gd name="connsiteY4" fmla="*/ 628361 h 1578168"/>
                <a:gd name="connsiteX5" fmla="*/ 863945 w 1255998"/>
                <a:gd name="connsiteY5" fmla="*/ 706355 h 1578168"/>
                <a:gd name="connsiteX6" fmla="*/ 862906 w 1255998"/>
                <a:gd name="connsiteY6" fmla="*/ 1497847 h 1578168"/>
                <a:gd name="connsiteX7" fmla="*/ 803755 w 1255998"/>
                <a:gd name="connsiteY7" fmla="*/ 1573816 h 1578168"/>
                <a:gd name="connsiteX8" fmla="*/ 723791 w 1255998"/>
                <a:gd name="connsiteY8" fmla="*/ 1496861 h 1578168"/>
                <a:gd name="connsiteX9" fmla="*/ 723791 w 1255998"/>
                <a:gd name="connsiteY9" fmla="*/ 1140871 h 1578168"/>
                <a:gd name="connsiteX10" fmla="*/ 557216 w 1255998"/>
                <a:gd name="connsiteY10" fmla="*/ 1142685 h 1578168"/>
                <a:gd name="connsiteX11" fmla="*/ 557216 w 1255998"/>
                <a:gd name="connsiteY11" fmla="*/ 1498675 h 1578168"/>
                <a:gd name="connsiteX12" fmla="*/ 418101 w 1255998"/>
                <a:gd name="connsiteY12" fmla="*/ 1498675 h 1578168"/>
                <a:gd name="connsiteX13" fmla="*/ 418096 w 1255998"/>
                <a:gd name="connsiteY13" fmla="*/ 728089 h 1578168"/>
                <a:gd name="connsiteX14" fmla="*/ 376932 w 1255998"/>
                <a:gd name="connsiteY14" fmla="*/ 627803 h 1578168"/>
                <a:gd name="connsiteX15" fmla="*/ 36516 w 1255998"/>
                <a:gd name="connsiteY15" fmla="*/ 388230 h 1578168"/>
                <a:gd name="connsiteX16" fmla="*/ 68236 w 1255998"/>
                <a:gd name="connsiteY16" fmla="*/ 229950 h 1578168"/>
                <a:gd name="connsiteX17" fmla="*/ 642648 w 1255998"/>
                <a:gd name="connsiteY17" fmla="*/ 0 h 1578168"/>
                <a:gd name="connsiteX18" fmla="*/ 858548 w 1255998"/>
                <a:gd name="connsiteY18" fmla="*/ 215900 h 1578168"/>
                <a:gd name="connsiteX19" fmla="*/ 642648 w 1255998"/>
                <a:gd name="connsiteY19" fmla="*/ 431800 h 1578168"/>
                <a:gd name="connsiteX20" fmla="*/ 426748 w 1255998"/>
                <a:gd name="connsiteY20" fmla="*/ 215900 h 1578168"/>
                <a:gd name="connsiteX21" fmla="*/ 642648 w 1255998"/>
                <a:gd name="connsiteY21" fmla="*/ 0 h 1578168"/>
                <a:gd name="connsiteX0" fmla="*/ 68236 w 1255998"/>
                <a:gd name="connsiteY0" fmla="*/ 229950 h 1578168"/>
                <a:gd name="connsiteX1" fmla="*/ 106366 w 1255998"/>
                <a:gd name="connsiteY1" fmla="*/ 234909 h 1578168"/>
                <a:gd name="connsiteX2" fmla="*/ 1145960 w 1255998"/>
                <a:gd name="connsiteY2" fmla="*/ 244434 h 1578168"/>
                <a:gd name="connsiteX3" fmla="*/ 1217616 w 1255998"/>
                <a:gd name="connsiteY3" fmla="*/ 413630 h 1578168"/>
                <a:gd name="connsiteX4" fmla="*/ 917157 w 1255998"/>
                <a:gd name="connsiteY4" fmla="*/ 628361 h 1578168"/>
                <a:gd name="connsiteX5" fmla="*/ 863945 w 1255998"/>
                <a:gd name="connsiteY5" fmla="*/ 706355 h 1578168"/>
                <a:gd name="connsiteX6" fmla="*/ 862906 w 1255998"/>
                <a:gd name="connsiteY6" fmla="*/ 1497847 h 1578168"/>
                <a:gd name="connsiteX7" fmla="*/ 803755 w 1255998"/>
                <a:gd name="connsiteY7" fmla="*/ 1573816 h 1578168"/>
                <a:gd name="connsiteX8" fmla="*/ 723791 w 1255998"/>
                <a:gd name="connsiteY8" fmla="*/ 1496861 h 1578168"/>
                <a:gd name="connsiteX9" fmla="*/ 723791 w 1255998"/>
                <a:gd name="connsiteY9" fmla="*/ 1140871 h 1578168"/>
                <a:gd name="connsiteX10" fmla="*/ 557216 w 1255998"/>
                <a:gd name="connsiteY10" fmla="*/ 1142685 h 1578168"/>
                <a:gd name="connsiteX11" fmla="*/ 557216 w 1255998"/>
                <a:gd name="connsiteY11" fmla="*/ 1498675 h 1578168"/>
                <a:gd name="connsiteX12" fmla="*/ 418101 w 1255998"/>
                <a:gd name="connsiteY12" fmla="*/ 1498675 h 1578168"/>
                <a:gd name="connsiteX13" fmla="*/ 418096 w 1255998"/>
                <a:gd name="connsiteY13" fmla="*/ 728089 h 1578168"/>
                <a:gd name="connsiteX14" fmla="*/ 376932 w 1255998"/>
                <a:gd name="connsiteY14" fmla="*/ 627803 h 1578168"/>
                <a:gd name="connsiteX15" fmla="*/ 36516 w 1255998"/>
                <a:gd name="connsiteY15" fmla="*/ 388230 h 1578168"/>
                <a:gd name="connsiteX16" fmla="*/ 68236 w 1255998"/>
                <a:gd name="connsiteY16" fmla="*/ 229950 h 1578168"/>
                <a:gd name="connsiteX17" fmla="*/ 642648 w 1255998"/>
                <a:gd name="connsiteY17" fmla="*/ 0 h 1578168"/>
                <a:gd name="connsiteX18" fmla="*/ 858548 w 1255998"/>
                <a:gd name="connsiteY18" fmla="*/ 215900 h 1578168"/>
                <a:gd name="connsiteX19" fmla="*/ 642648 w 1255998"/>
                <a:gd name="connsiteY19" fmla="*/ 431800 h 1578168"/>
                <a:gd name="connsiteX20" fmla="*/ 426748 w 1255998"/>
                <a:gd name="connsiteY20" fmla="*/ 215900 h 1578168"/>
                <a:gd name="connsiteX21" fmla="*/ 642648 w 1255998"/>
                <a:gd name="connsiteY21" fmla="*/ 0 h 1578168"/>
                <a:gd name="connsiteX0" fmla="*/ 68236 w 1255998"/>
                <a:gd name="connsiteY0" fmla="*/ 229950 h 1578168"/>
                <a:gd name="connsiteX1" fmla="*/ 106366 w 1255998"/>
                <a:gd name="connsiteY1" fmla="*/ 234909 h 1578168"/>
                <a:gd name="connsiteX2" fmla="*/ 1145960 w 1255998"/>
                <a:gd name="connsiteY2" fmla="*/ 244434 h 1578168"/>
                <a:gd name="connsiteX3" fmla="*/ 1217616 w 1255998"/>
                <a:gd name="connsiteY3" fmla="*/ 413630 h 1578168"/>
                <a:gd name="connsiteX4" fmla="*/ 917157 w 1255998"/>
                <a:gd name="connsiteY4" fmla="*/ 628361 h 1578168"/>
                <a:gd name="connsiteX5" fmla="*/ 863945 w 1255998"/>
                <a:gd name="connsiteY5" fmla="*/ 706355 h 1578168"/>
                <a:gd name="connsiteX6" fmla="*/ 862906 w 1255998"/>
                <a:gd name="connsiteY6" fmla="*/ 1497847 h 1578168"/>
                <a:gd name="connsiteX7" fmla="*/ 803755 w 1255998"/>
                <a:gd name="connsiteY7" fmla="*/ 1573816 h 1578168"/>
                <a:gd name="connsiteX8" fmla="*/ 723791 w 1255998"/>
                <a:gd name="connsiteY8" fmla="*/ 1496861 h 1578168"/>
                <a:gd name="connsiteX9" fmla="*/ 723791 w 1255998"/>
                <a:gd name="connsiteY9" fmla="*/ 1140871 h 1578168"/>
                <a:gd name="connsiteX10" fmla="*/ 557216 w 1255998"/>
                <a:gd name="connsiteY10" fmla="*/ 1142685 h 1578168"/>
                <a:gd name="connsiteX11" fmla="*/ 557216 w 1255998"/>
                <a:gd name="connsiteY11" fmla="*/ 1498675 h 1578168"/>
                <a:gd name="connsiteX12" fmla="*/ 418101 w 1255998"/>
                <a:gd name="connsiteY12" fmla="*/ 1498675 h 1578168"/>
                <a:gd name="connsiteX13" fmla="*/ 418096 w 1255998"/>
                <a:gd name="connsiteY13" fmla="*/ 728089 h 1578168"/>
                <a:gd name="connsiteX14" fmla="*/ 376932 w 1255998"/>
                <a:gd name="connsiteY14" fmla="*/ 627803 h 1578168"/>
                <a:gd name="connsiteX15" fmla="*/ 36516 w 1255998"/>
                <a:gd name="connsiteY15" fmla="*/ 388230 h 1578168"/>
                <a:gd name="connsiteX16" fmla="*/ 68236 w 1255998"/>
                <a:gd name="connsiteY16" fmla="*/ 229950 h 1578168"/>
                <a:gd name="connsiteX17" fmla="*/ 642648 w 1255998"/>
                <a:gd name="connsiteY17" fmla="*/ 0 h 1578168"/>
                <a:gd name="connsiteX18" fmla="*/ 858548 w 1255998"/>
                <a:gd name="connsiteY18" fmla="*/ 215900 h 1578168"/>
                <a:gd name="connsiteX19" fmla="*/ 642648 w 1255998"/>
                <a:gd name="connsiteY19" fmla="*/ 431800 h 1578168"/>
                <a:gd name="connsiteX20" fmla="*/ 426748 w 1255998"/>
                <a:gd name="connsiteY20" fmla="*/ 215900 h 1578168"/>
                <a:gd name="connsiteX21" fmla="*/ 642648 w 1255998"/>
                <a:gd name="connsiteY21" fmla="*/ 0 h 1578168"/>
                <a:gd name="connsiteX0" fmla="*/ 68236 w 1255998"/>
                <a:gd name="connsiteY0" fmla="*/ 229950 h 1592094"/>
                <a:gd name="connsiteX1" fmla="*/ 106366 w 1255998"/>
                <a:gd name="connsiteY1" fmla="*/ 234909 h 1592094"/>
                <a:gd name="connsiteX2" fmla="*/ 1145960 w 1255998"/>
                <a:gd name="connsiteY2" fmla="*/ 244434 h 1592094"/>
                <a:gd name="connsiteX3" fmla="*/ 1217616 w 1255998"/>
                <a:gd name="connsiteY3" fmla="*/ 413630 h 1592094"/>
                <a:gd name="connsiteX4" fmla="*/ 917157 w 1255998"/>
                <a:gd name="connsiteY4" fmla="*/ 628361 h 1592094"/>
                <a:gd name="connsiteX5" fmla="*/ 863945 w 1255998"/>
                <a:gd name="connsiteY5" fmla="*/ 706355 h 1592094"/>
                <a:gd name="connsiteX6" fmla="*/ 862906 w 1255998"/>
                <a:gd name="connsiteY6" fmla="*/ 1497847 h 1592094"/>
                <a:gd name="connsiteX7" fmla="*/ 803755 w 1255998"/>
                <a:gd name="connsiteY7" fmla="*/ 1573816 h 1592094"/>
                <a:gd name="connsiteX8" fmla="*/ 723791 w 1255998"/>
                <a:gd name="connsiteY8" fmla="*/ 1496861 h 1592094"/>
                <a:gd name="connsiteX9" fmla="*/ 723791 w 1255998"/>
                <a:gd name="connsiteY9" fmla="*/ 1140871 h 1592094"/>
                <a:gd name="connsiteX10" fmla="*/ 557216 w 1255998"/>
                <a:gd name="connsiteY10" fmla="*/ 1142685 h 1592094"/>
                <a:gd name="connsiteX11" fmla="*/ 557216 w 1255998"/>
                <a:gd name="connsiteY11" fmla="*/ 1498675 h 1592094"/>
                <a:gd name="connsiteX12" fmla="*/ 476179 w 1255998"/>
                <a:gd name="connsiteY12" fmla="*/ 1578721 h 1592094"/>
                <a:gd name="connsiteX13" fmla="*/ 418101 w 1255998"/>
                <a:gd name="connsiteY13" fmla="*/ 1498675 h 1592094"/>
                <a:gd name="connsiteX14" fmla="*/ 418096 w 1255998"/>
                <a:gd name="connsiteY14" fmla="*/ 728089 h 1592094"/>
                <a:gd name="connsiteX15" fmla="*/ 376932 w 1255998"/>
                <a:gd name="connsiteY15" fmla="*/ 627803 h 1592094"/>
                <a:gd name="connsiteX16" fmla="*/ 36516 w 1255998"/>
                <a:gd name="connsiteY16" fmla="*/ 388230 h 1592094"/>
                <a:gd name="connsiteX17" fmla="*/ 68236 w 1255998"/>
                <a:gd name="connsiteY17" fmla="*/ 229950 h 1592094"/>
                <a:gd name="connsiteX18" fmla="*/ 642648 w 1255998"/>
                <a:gd name="connsiteY18" fmla="*/ 0 h 1592094"/>
                <a:gd name="connsiteX19" fmla="*/ 858548 w 1255998"/>
                <a:gd name="connsiteY19" fmla="*/ 215900 h 1592094"/>
                <a:gd name="connsiteX20" fmla="*/ 642648 w 1255998"/>
                <a:gd name="connsiteY20" fmla="*/ 431800 h 1592094"/>
                <a:gd name="connsiteX21" fmla="*/ 426748 w 1255998"/>
                <a:gd name="connsiteY21" fmla="*/ 215900 h 1592094"/>
                <a:gd name="connsiteX22" fmla="*/ 642648 w 1255998"/>
                <a:gd name="connsiteY22" fmla="*/ 0 h 1592094"/>
                <a:gd name="connsiteX0" fmla="*/ 68236 w 1255998"/>
                <a:gd name="connsiteY0" fmla="*/ 229950 h 1578721"/>
                <a:gd name="connsiteX1" fmla="*/ 106366 w 1255998"/>
                <a:gd name="connsiteY1" fmla="*/ 234909 h 1578721"/>
                <a:gd name="connsiteX2" fmla="*/ 1145960 w 1255998"/>
                <a:gd name="connsiteY2" fmla="*/ 244434 h 1578721"/>
                <a:gd name="connsiteX3" fmla="*/ 1217616 w 1255998"/>
                <a:gd name="connsiteY3" fmla="*/ 413630 h 1578721"/>
                <a:gd name="connsiteX4" fmla="*/ 917157 w 1255998"/>
                <a:gd name="connsiteY4" fmla="*/ 628361 h 1578721"/>
                <a:gd name="connsiteX5" fmla="*/ 863945 w 1255998"/>
                <a:gd name="connsiteY5" fmla="*/ 706355 h 1578721"/>
                <a:gd name="connsiteX6" fmla="*/ 862906 w 1255998"/>
                <a:gd name="connsiteY6" fmla="*/ 1497847 h 1578721"/>
                <a:gd name="connsiteX7" fmla="*/ 803755 w 1255998"/>
                <a:gd name="connsiteY7" fmla="*/ 1573816 h 1578721"/>
                <a:gd name="connsiteX8" fmla="*/ 723791 w 1255998"/>
                <a:gd name="connsiteY8" fmla="*/ 1496861 h 1578721"/>
                <a:gd name="connsiteX9" fmla="*/ 723791 w 1255998"/>
                <a:gd name="connsiteY9" fmla="*/ 1140871 h 1578721"/>
                <a:gd name="connsiteX10" fmla="*/ 557216 w 1255998"/>
                <a:gd name="connsiteY10" fmla="*/ 1142685 h 1578721"/>
                <a:gd name="connsiteX11" fmla="*/ 557216 w 1255998"/>
                <a:gd name="connsiteY11" fmla="*/ 1498675 h 1578721"/>
                <a:gd name="connsiteX12" fmla="*/ 476179 w 1255998"/>
                <a:gd name="connsiteY12" fmla="*/ 1578721 h 1578721"/>
                <a:gd name="connsiteX13" fmla="*/ 418101 w 1255998"/>
                <a:gd name="connsiteY13" fmla="*/ 1498675 h 1578721"/>
                <a:gd name="connsiteX14" fmla="*/ 418096 w 1255998"/>
                <a:gd name="connsiteY14" fmla="*/ 728089 h 1578721"/>
                <a:gd name="connsiteX15" fmla="*/ 376932 w 1255998"/>
                <a:gd name="connsiteY15" fmla="*/ 627803 h 1578721"/>
                <a:gd name="connsiteX16" fmla="*/ 36516 w 1255998"/>
                <a:gd name="connsiteY16" fmla="*/ 388230 h 1578721"/>
                <a:gd name="connsiteX17" fmla="*/ 68236 w 1255998"/>
                <a:gd name="connsiteY17" fmla="*/ 229950 h 1578721"/>
                <a:gd name="connsiteX18" fmla="*/ 642648 w 1255998"/>
                <a:gd name="connsiteY18" fmla="*/ 0 h 1578721"/>
                <a:gd name="connsiteX19" fmla="*/ 858548 w 1255998"/>
                <a:gd name="connsiteY19" fmla="*/ 215900 h 1578721"/>
                <a:gd name="connsiteX20" fmla="*/ 642648 w 1255998"/>
                <a:gd name="connsiteY20" fmla="*/ 431800 h 1578721"/>
                <a:gd name="connsiteX21" fmla="*/ 426748 w 1255998"/>
                <a:gd name="connsiteY21" fmla="*/ 215900 h 1578721"/>
                <a:gd name="connsiteX22" fmla="*/ 642648 w 1255998"/>
                <a:gd name="connsiteY22" fmla="*/ 0 h 1578721"/>
                <a:gd name="connsiteX0" fmla="*/ 68236 w 1255998"/>
                <a:gd name="connsiteY0" fmla="*/ 229950 h 1578721"/>
                <a:gd name="connsiteX1" fmla="*/ 106366 w 1255998"/>
                <a:gd name="connsiteY1" fmla="*/ 234909 h 1578721"/>
                <a:gd name="connsiteX2" fmla="*/ 1145960 w 1255998"/>
                <a:gd name="connsiteY2" fmla="*/ 244434 h 1578721"/>
                <a:gd name="connsiteX3" fmla="*/ 1217616 w 1255998"/>
                <a:gd name="connsiteY3" fmla="*/ 413630 h 1578721"/>
                <a:gd name="connsiteX4" fmla="*/ 917157 w 1255998"/>
                <a:gd name="connsiteY4" fmla="*/ 628361 h 1578721"/>
                <a:gd name="connsiteX5" fmla="*/ 863945 w 1255998"/>
                <a:gd name="connsiteY5" fmla="*/ 706355 h 1578721"/>
                <a:gd name="connsiteX6" fmla="*/ 862906 w 1255998"/>
                <a:gd name="connsiteY6" fmla="*/ 1497847 h 1578721"/>
                <a:gd name="connsiteX7" fmla="*/ 803755 w 1255998"/>
                <a:gd name="connsiteY7" fmla="*/ 1573816 h 1578721"/>
                <a:gd name="connsiteX8" fmla="*/ 723791 w 1255998"/>
                <a:gd name="connsiteY8" fmla="*/ 1496861 h 1578721"/>
                <a:gd name="connsiteX9" fmla="*/ 723791 w 1255998"/>
                <a:gd name="connsiteY9" fmla="*/ 1140871 h 1578721"/>
                <a:gd name="connsiteX10" fmla="*/ 557216 w 1255998"/>
                <a:gd name="connsiteY10" fmla="*/ 1142685 h 1578721"/>
                <a:gd name="connsiteX11" fmla="*/ 557216 w 1255998"/>
                <a:gd name="connsiteY11" fmla="*/ 1498675 h 1578721"/>
                <a:gd name="connsiteX12" fmla="*/ 476179 w 1255998"/>
                <a:gd name="connsiteY12" fmla="*/ 1578721 h 1578721"/>
                <a:gd name="connsiteX13" fmla="*/ 418101 w 1255998"/>
                <a:gd name="connsiteY13" fmla="*/ 1498675 h 1578721"/>
                <a:gd name="connsiteX14" fmla="*/ 418096 w 1255998"/>
                <a:gd name="connsiteY14" fmla="*/ 728089 h 1578721"/>
                <a:gd name="connsiteX15" fmla="*/ 376932 w 1255998"/>
                <a:gd name="connsiteY15" fmla="*/ 627803 h 1578721"/>
                <a:gd name="connsiteX16" fmla="*/ 36516 w 1255998"/>
                <a:gd name="connsiteY16" fmla="*/ 388230 h 1578721"/>
                <a:gd name="connsiteX17" fmla="*/ 68236 w 1255998"/>
                <a:gd name="connsiteY17" fmla="*/ 229950 h 1578721"/>
                <a:gd name="connsiteX18" fmla="*/ 642648 w 1255998"/>
                <a:gd name="connsiteY18" fmla="*/ 0 h 1578721"/>
                <a:gd name="connsiteX19" fmla="*/ 858548 w 1255998"/>
                <a:gd name="connsiteY19" fmla="*/ 215900 h 1578721"/>
                <a:gd name="connsiteX20" fmla="*/ 642648 w 1255998"/>
                <a:gd name="connsiteY20" fmla="*/ 431800 h 1578721"/>
                <a:gd name="connsiteX21" fmla="*/ 426748 w 1255998"/>
                <a:gd name="connsiteY21" fmla="*/ 215900 h 1578721"/>
                <a:gd name="connsiteX22" fmla="*/ 642648 w 1255998"/>
                <a:gd name="connsiteY22" fmla="*/ 0 h 1578721"/>
                <a:gd name="connsiteX0" fmla="*/ 68236 w 1255998"/>
                <a:gd name="connsiteY0" fmla="*/ 229950 h 1578721"/>
                <a:gd name="connsiteX1" fmla="*/ 106366 w 1255998"/>
                <a:gd name="connsiteY1" fmla="*/ 234909 h 1578721"/>
                <a:gd name="connsiteX2" fmla="*/ 1145960 w 1255998"/>
                <a:gd name="connsiteY2" fmla="*/ 244434 h 1578721"/>
                <a:gd name="connsiteX3" fmla="*/ 1217616 w 1255998"/>
                <a:gd name="connsiteY3" fmla="*/ 413630 h 1578721"/>
                <a:gd name="connsiteX4" fmla="*/ 917157 w 1255998"/>
                <a:gd name="connsiteY4" fmla="*/ 628361 h 1578721"/>
                <a:gd name="connsiteX5" fmla="*/ 863945 w 1255998"/>
                <a:gd name="connsiteY5" fmla="*/ 706355 h 1578721"/>
                <a:gd name="connsiteX6" fmla="*/ 862906 w 1255998"/>
                <a:gd name="connsiteY6" fmla="*/ 1497847 h 1578721"/>
                <a:gd name="connsiteX7" fmla="*/ 803755 w 1255998"/>
                <a:gd name="connsiteY7" fmla="*/ 1573816 h 1578721"/>
                <a:gd name="connsiteX8" fmla="*/ 723791 w 1255998"/>
                <a:gd name="connsiteY8" fmla="*/ 1496861 h 1578721"/>
                <a:gd name="connsiteX9" fmla="*/ 723791 w 1255998"/>
                <a:gd name="connsiteY9" fmla="*/ 1140871 h 1578721"/>
                <a:gd name="connsiteX10" fmla="*/ 557216 w 1255998"/>
                <a:gd name="connsiteY10" fmla="*/ 1142685 h 1578721"/>
                <a:gd name="connsiteX11" fmla="*/ 557216 w 1255998"/>
                <a:gd name="connsiteY11" fmla="*/ 1498675 h 1578721"/>
                <a:gd name="connsiteX12" fmla="*/ 476179 w 1255998"/>
                <a:gd name="connsiteY12" fmla="*/ 1578721 h 1578721"/>
                <a:gd name="connsiteX13" fmla="*/ 418101 w 1255998"/>
                <a:gd name="connsiteY13" fmla="*/ 1498675 h 1578721"/>
                <a:gd name="connsiteX14" fmla="*/ 418096 w 1255998"/>
                <a:gd name="connsiteY14" fmla="*/ 728089 h 1578721"/>
                <a:gd name="connsiteX15" fmla="*/ 376932 w 1255998"/>
                <a:gd name="connsiteY15" fmla="*/ 627803 h 1578721"/>
                <a:gd name="connsiteX16" fmla="*/ 36516 w 1255998"/>
                <a:gd name="connsiteY16" fmla="*/ 388230 h 1578721"/>
                <a:gd name="connsiteX17" fmla="*/ 68236 w 1255998"/>
                <a:gd name="connsiteY17" fmla="*/ 229950 h 1578721"/>
                <a:gd name="connsiteX18" fmla="*/ 642648 w 1255998"/>
                <a:gd name="connsiteY18" fmla="*/ 0 h 1578721"/>
                <a:gd name="connsiteX19" fmla="*/ 858548 w 1255998"/>
                <a:gd name="connsiteY19" fmla="*/ 215900 h 1578721"/>
                <a:gd name="connsiteX20" fmla="*/ 642648 w 1255998"/>
                <a:gd name="connsiteY20" fmla="*/ 431800 h 1578721"/>
                <a:gd name="connsiteX21" fmla="*/ 426748 w 1255998"/>
                <a:gd name="connsiteY21" fmla="*/ 215900 h 1578721"/>
                <a:gd name="connsiteX22" fmla="*/ 642648 w 1255998"/>
                <a:gd name="connsiteY22" fmla="*/ 0 h 1578721"/>
                <a:gd name="connsiteX0" fmla="*/ 68236 w 1255998"/>
                <a:gd name="connsiteY0" fmla="*/ 229950 h 1578721"/>
                <a:gd name="connsiteX1" fmla="*/ 106366 w 1255998"/>
                <a:gd name="connsiteY1" fmla="*/ 234909 h 1578721"/>
                <a:gd name="connsiteX2" fmla="*/ 1145960 w 1255998"/>
                <a:gd name="connsiteY2" fmla="*/ 244434 h 1578721"/>
                <a:gd name="connsiteX3" fmla="*/ 1217616 w 1255998"/>
                <a:gd name="connsiteY3" fmla="*/ 413630 h 1578721"/>
                <a:gd name="connsiteX4" fmla="*/ 917157 w 1255998"/>
                <a:gd name="connsiteY4" fmla="*/ 628361 h 1578721"/>
                <a:gd name="connsiteX5" fmla="*/ 863945 w 1255998"/>
                <a:gd name="connsiteY5" fmla="*/ 706355 h 1578721"/>
                <a:gd name="connsiteX6" fmla="*/ 862906 w 1255998"/>
                <a:gd name="connsiteY6" fmla="*/ 1497847 h 1578721"/>
                <a:gd name="connsiteX7" fmla="*/ 803755 w 1255998"/>
                <a:gd name="connsiteY7" fmla="*/ 1573816 h 1578721"/>
                <a:gd name="connsiteX8" fmla="*/ 723791 w 1255998"/>
                <a:gd name="connsiteY8" fmla="*/ 1496861 h 1578721"/>
                <a:gd name="connsiteX9" fmla="*/ 723791 w 1255998"/>
                <a:gd name="connsiteY9" fmla="*/ 1140871 h 1578721"/>
                <a:gd name="connsiteX10" fmla="*/ 557216 w 1255998"/>
                <a:gd name="connsiteY10" fmla="*/ 1142685 h 1578721"/>
                <a:gd name="connsiteX11" fmla="*/ 557216 w 1255998"/>
                <a:gd name="connsiteY11" fmla="*/ 1498675 h 1578721"/>
                <a:gd name="connsiteX12" fmla="*/ 485824 w 1255998"/>
                <a:gd name="connsiteY12" fmla="*/ 1578721 h 1578721"/>
                <a:gd name="connsiteX13" fmla="*/ 418101 w 1255998"/>
                <a:gd name="connsiteY13" fmla="*/ 1498675 h 1578721"/>
                <a:gd name="connsiteX14" fmla="*/ 418096 w 1255998"/>
                <a:gd name="connsiteY14" fmla="*/ 728089 h 1578721"/>
                <a:gd name="connsiteX15" fmla="*/ 376932 w 1255998"/>
                <a:gd name="connsiteY15" fmla="*/ 627803 h 1578721"/>
                <a:gd name="connsiteX16" fmla="*/ 36516 w 1255998"/>
                <a:gd name="connsiteY16" fmla="*/ 388230 h 1578721"/>
                <a:gd name="connsiteX17" fmla="*/ 68236 w 1255998"/>
                <a:gd name="connsiteY17" fmla="*/ 229950 h 1578721"/>
                <a:gd name="connsiteX18" fmla="*/ 642648 w 1255998"/>
                <a:gd name="connsiteY18" fmla="*/ 0 h 1578721"/>
                <a:gd name="connsiteX19" fmla="*/ 858548 w 1255998"/>
                <a:gd name="connsiteY19" fmla="*/ 215900 h 1578721"/>
                <a:gd name="connsiteX20" fmla="*/ 642648 w 1255998"/>
                <a:gd name="connsiteY20" fmla="*/ 431800 h 1578721"/>
                <a:gd name="connsiteX21" fmla="*/ 426748 w 1255998"/>
                <a:gd name="connsiteY21" fmla="*/ 215900 h 1578721"/>
                <a:gd name="connsiteX22" fmla="*/ 642648 w 1255998"/>
                <a:gd name="connsiteY22" fmla="*/ 0 h 1578721"/>
                <a:gd name="connsiteX0" fmla="*/ 68236 w 1255998"/>
                <a:gd name="connsiteY0" fmla="*/ 229950 h 1578721"/>
                <a:gd name="connsiteX1" fmla="*/ 106366 w 1255998"/>
                <a:gd name="connsiteY1" fmla="*/ 234909 h 1578721"/>
                <a:gd name="connsiteX2" fmla="*/ 1145960 w 1255998"/>
                <a:gd name="connsiteY2" fmla="*/ 244434 h 1578721"/>
                <a:gd name="connsiteX3" fmla="*/ 1217616 w 1255998"/>
                <a:gd name="connsiteY3" fmla="*/ 413630 h 1578721"/>
                <a:gd name="connsiteX4" fmla="*/ 917157 w 1255998"/>
                <a:gd name="connsiteY4" fmla="*/ 628361 h 1578721"/>
                <a:gd name="connsiteX5" fmla="*/ 863945 w 1255998"/>
                <a:gd name="connsiteY5" fmla="*/ 706355 h 1578721"/>
                <a:gd name="connsiteX6" fmla="*/ 862906 w 1255998"/>
                <a:gd name="connsiteY6" fmla="*/ 1497847 h 1578721"/>
                <a:gd name="connsiteX7" fmla="*/ 803755 w 1255998"/>
                <a:gd name="connsiteY7" fmla="*/ 1573816 h 1578721"/>
                <a:gd name="connsiteX8" fmla="*/ 723791 w 1255998"/>
                <a:gd name="connsiteY8" fmla="*/ 1496861 h 1578721"/>
                <a:gd name="connsiteX9" fmla="*/ 723791 w 1255998"/>
                <a:gd name="connsiteY9" fmla="*/ 1140871 h 1578721"/>
                <a:gd name="connsiteX10" fmla="*/ 557216 w 1255998"/>
                <a:gd name="connsiteY10" fmla="*/ 1142685 h 1578721"/>
                <a:gd name="connsiteX11" fmla="*/ 557216 w 1255998"/>
                <a:gd name="connsiteY11" fmla="*/ 1498675 h 1578721"/>
                <a:gd name="connsiteX12" fmla="*/ 485824 w 1255998"/>
                <a:gd name="connsiteY12" fmla="*/ 1578721 h 1578721"/>
                <a:gd name="connsiteX13" fmla="*/ 418101 w 1255998"/>
                <a:gd name="connsiteY13" fmla="*/ 1498675 h 1578721"/>
                <a:gd name="connsiteX14" fmla="*/ 418096 w 1255998"/>
                <a:gd name="connsiteY14" fmla="*/ 728089 h 1578721"/>
                <a:gd name="connsiteX15" fmla="*/ 376932 w 1255998"/>
                <a:gd name="connsiteY15" fmla="*/ 627803 h 1578721"/>
                <a:gd name="connsiteX16" fmla="*/ 36516 w 1255998"/>
                <a:gd name="connsiteY16" fmla="*/ 388230 h 1578721"/>
                <a:gd name="connsiteX17" fmla="*/ 68236 w 1255998"/>
                <a:gd name="connsiteY17" fmla="*/ 229950 h 1578721"/>
                <a:gd name="connsiteX18" fmla="*/ 642648 w 1255998"/>
                <a:gd name="connsiteY18" fmla="*/ 0 h 1578721"/>
                <a:gd name="connsiteX19" fmla="*/ 858548 w 1255998"/>
                <a:gd name="connsiteY19" fmla="*/ 215900 h 1578721"/>
                <a:gd name="connsiteX20" fmla="*/ 642648 w 1255998"/>
                <a:gd name="connsiteY20" fmla="*/ 431800 h 1578721"/>
                <a:gd name="connsiteX21" fmla="*/ 426748 w 1255998"/>
                <a:gd name="connsiteY21" fmla="*/ 215900 h 1578721"/>
                <a:gd name="connsiteX22" fmla="*/ 642648 w 1255998"/>
                <a:gd name="connsiteY22" fmla="*/ 0 h 1578721"/>
                <a:gd name="connsiteX0" fmla="*/ 68236 w 1255998"/>
                <a:gd name="connsiteY0" fmla="*/ 229950 h 1579464"/>
                <a:gd name="connsiteX1" fmla="*/ 106366 w 1255998"/>
                <a:gd name="connsiteY1" fmla="*/ 234909 h 1579464"/>
                <a:gd name="connsiteX2" fmla="*/ 1145960 w 1255998"/>
                <a:gd name="connsiteY2" fmla="*/ 244434 h 1579464"/>
                <a:gd name="connsiteX3" fmla="*/ 1217616 w 1255998"/>
                <a:gd name="connsiteY3" fmla="*/ 413630 h 1579464"/>
                <a:gd name="connsiteX4" fmla="*/ 917157 w 1255998"/>
                <a:gd name="connsiteY4" fmla="*/ 628361 h 1579464"/>
                <a:gd name="connsiteX5" fmla="*/ 863945 w 1255998"/>
                <a:gd name="connsiteY5" fmla="*/ 706355 h 1579464"/>
                <a:gd name="connsiteX6" fmla="*/ 862906 w 1255998"/>
                <a:gd name="connsiteY6" fmla="*/ 1497847 h 1579464"/>
                <a:gd name="connsiteX7" fmla="*/ 803755 w 1255998"/>
                <a:gd name="connsiteY7" fmla="*/ 1573816 h 1579464"/>
                <a:gd name="connsiteX8" fmla="*/ 723791 w 1255998"/>
                <a:gd name="connsiteY8" fmla="*/ 1496861 h 1579464"/>
                <a:gd name="connsiteX9" fmla="*/ 723791 w 1255998"/>
                <a:gd name="connsiteY9" fmla="*/ 1140871 h 1579464"/>
                <a:gd name="connsiteX10" fmla="*/ 557216 w 1255998"/>
                <a:gd name="connsiteY10" fmla="*/ 1142685 h 1579464"/>
                <a:gd name="connsiteX11" fmla="*/ 557216 w 1255998"/>
                <a:gd name="connsiteY11" fmla="*/ 1498675 h 1579464"/>
                <a:gd name="connsiteX12" fmla="*/ 485824 w 1255998"/>
                <a:gd name="connsiteY12" fmla="*/ 1578721 h 1579464"/>
                <a:gd name="connsiteX13" fmla="*/ 418101 w 1255998"/>
                <a:gd name="connsiteY13" fmla="*/ 1498675 h 1579464"/>
                <a:gd name="connsiteX14" fmla="*/ 418096 w 1255998"/>
                <a:gd name="connsiteY14" fmla="*/ 728089 h 1579464"/>
                <a:gd name="connsiteX15" fmla="*/ 376932 w 1255998"/>
                <a:gd name="connsiteY15" fmla="*/ 627803 h 1579464"/>
                <a:gd name="connsiteX16" fmla="*/ 36516 w 1255998"/>
                <a:gd name="connsiteY16" fmla="*/ 388230 h 1579464"/>
                <a:gd name="connsiteX17" fmla="*/ 68236 w 1255998"/>
                <a:gd name="connsiteY17" fmla="*/ 229950 h 1579464"/>
                <a:gd name="connsiteX18" fmla="*/ 642648 w 1255998"/>
                <a:gd name="connsiteY18" fmla="*/ 0 h 1579464"/>
                <a:gd name="connsiteX19" fmla="*/ 858548 w 1255998"/>
                <a:gd name="connsiteY19" fmla="*/ 215900 h 1579464"/>
                <a:gd name="connsiteX20" fmla="*/ 642648 w 1255998"/>
                <a:gd name="connsiteY20" fmla="*/ 431800 h 1579464"/>
                <a:gd name="connsiteX21" fmla="*/ 426748 w 1255998"/>
                <a:gd name="connsiteY21" fmla="*/ 215900 h 1579464"/>
                <a:gd name="connsiteX22" fmla="*/ 642648 w 1255998"/>
                <a:gd name="connsiteY22" fmla="*/ 0 h 1579464"/>
                <a:gd name="connsiteX0" fmla="*/ 68236 w 1255998"/>
                <a:gd name="connsiteY0" fmla="*/ 229950 h 1579464"/>
                <a:gd name="connsiteX1" fmla="*/ 106366 w 1255998"/>
                <a:gd name="connsiteY1" fmla="*/ 234909 h 1579464"/>
                <a:gd name="connsiteX2" fmla="*/ 1145960 w 1255998"/>
                <a:gd name="connsiteY2" fmla="*/ 244434 h 1579464"/>
                <a:gd name="connsiteX3" fmla="*/ 1217616 w 1255998"/>
                <a:gd name="connsiteY3" fmla="*/ 413630 h 1579464"/>
                <a:gd name="connsiteX4" fmla="*/ 917157 w 1255998"/>
                <a:gd name="connsiteY4" fmla="*/ 628361 h 1579464"/>
                <a:gd name="connsiteX5" fmla="*/ 863945 w 1255998"/>
                <a:gd name="connsiteY5" fmla="*/ 706355 h 1579464"/>
                <a:gd name="connsiteX6" fmla="*/ 862906 w 1255998"/>
                <a:gd name="connsiteY6" fmla="*/ 1497847 h 1579464"/>
                <a:gd name="connsiteX7" fmla="*/ 801826 w 1255998"/>
                <a:gd name="connsiteY7" fmla="*/ 1577977 h 1579464"/>
                <a:gd name="connsiteX8" fmla="*/ 723791 w 1255998"/>
                <a:gd name="connsiteY8" fmla="*/ 1496861 h 1579464"/>
                <a:gd name="connsiteX9" fmla="*/ 723791 w 1255998"/>
                <a:gd name="connsiteY9" fmla="*/ 1140871 h 1579464"/>
                <a:gd name="connsiteX10" fmla="*/ 557216 w 1255998"/>
                <a:gd name="connsiteY10" fmla="*/ 1142685 h 1579464"/>
                <a:gd name="connsiteX11" fmla="*/ 557216 w 1255998"/>
                <a:gd name="connsiteY11" fmla="*/ 1498675 h 1579464"/>
                <a:gd name="connsiteX12" fmla="*/ 485824 w 1255998"/>
                <a:gd name="connsiteY12" fmla="*/ 1578721 h 1579464"/>
                <a:gd name="connsiteX13" fmla="*/ 418101 w 1255998"/>
                <a:gd name="connsiteY13" fmla="*/ 1498675 h 1579464"/>
                <a:gd name="connsiteX14" fmla="*/ 418096 w 1255998"/>
                <a:gd name="connsiteY14" fmla="*/ 728089 h 1579464"/>
                <a:gd name="connsiteX15" fmla="*/ 376932 w 1255998"/>
                <a:gd name="connsiteY15" fmla="*/ 627803 h 1579464"/>
                <a:gd name="connsiteX16" fmla="*/ 36516 w 1255998"/>
                <a:gd name="connsiteY16" fmla="*/ 388230 h 1579464"/>
                <a:gd name="connsiteX17" fmla="*/ 68236 w 1255998"/>
                <a:gd name="connsiteY17" fmla="*/ 229950 h 1579464"/>
                <a:gd name="connsiteX18" fmla="*/ 642648 w 1255998"/>
                <a:gd name="connsiteY18" fmla="*/ 0 h 1579464"/>
                <a:gd name="connsiteX19" fmla="*/ 858548 w 1255998"/>
                <a:gd name="connsiteY19" fmla="*/ 215900 h 1579464"/>
                <a:gd name="connsiteX20" fmla="*/ 642648 w 1255998"/>
                <a:gd name="connsiteY20" fmla="*/ 431800 h 1579464"/>
                <a:gd name="connsiteX21" fmla="*/ 426748 w 1255998"/>
                <a:gd name="connsiteY21" fmla="*/ 215900 h 1579464"/>
                <a:gd name="connsiteX22" fmla="*/ 642648 w 1255998"/>
                <a:gd name="connsiteY22" fmla="*/ 0 h 1579464"/>
                <a:gd name="connsiteX0" fmla="*/ 68236 w 1255998"/>
                <a:gd name="connsiteY0" fmla="*/ 229950 h 1579464"/>
                <a:gd name="connsiteX1" fmla="*/ 106366 w 1255998"/>
                <a:gd name="connsiteY1" fmla="*/ 234909 h 1579464"/>
                <a:gd name="connsiteX2" fmla="*/ 1145960 w 1255998"/>
                <a:gd name="connsiteY2" fmla="*/ 244434 h 1579464"/>
                <a:gd name="connsiteX3" fmla="*/ 1217616 w 1255998"/>
                <a:gd name="connsiteY3" fmla="*/ 413630 h 1579464"/>
                <a:gd name="connsiteX4" fmla="*/ 917157 w 1255998"/>
                <a:gd name="connsiteY4" fmla="*/ 628361 h 1579464"/>
                <a:gd name="connsiteX5" fmla="*/ 863945 w 1255998"/>
                <a:gd name="connsiteY5" fmla="*/ 706355 h 1579464"/>
                <a:gd name="connsiteX6" fmla="*/ 862906 w 1255998"/>
                <a:gd name="connsiteY6" fmla="*/ 1497847 h 1579464"/>
                <a:gd name="connsiteX7" fmla="*/ 801826 w 1255998"/>
                <a:gd name="connsiteY7" fmla="*/ 1577977 h 1579464"/>
                <a:gd name="connsiteX8" fmla="*/ 723791 w 1255998"/>
                <a:gd name="connsiteY8" fmla="*/ 1496861 h 1579464"/>
                <a:gd name="connsiteX9" fmla="*/ 723791 w 1255998"/>
                <a:gd name="connsiteY9" fmla="*/ 1140871 h 1579464"/>
                <a:gd name="connsiteX10" fmla="*/ 557216 w 1255998"/>
                <a:gd name="connsiteY10" fmla="*/ 1142685 h 1579464"/>
                <a:gd name="connsiteX11" fmla="*/ 557216 w 1255998"/>
                <a:gd name="connsiteY11" fmla="*/ 1498675 h 1579464"/>
                <a:gd name="connsiteX12" fmla="*/ 485824 w 1255998"/>
                <a:gd name="connsiteY12" fmla="*/ 1578721 h 1579464"/>
                <a:gd name="connsiteX13" fmla="*/ 418101 w 1255998"/>
                <a:gd name="connsiteY13" fmla="*/ 1498675 h 1579464"/>
                <a:gd name="connsiteX14" fmla="*/ 418096 w 1255998"/>
                <a:gd name="connsiteY14" fmla="*/ 728089 h 1579464"/>
                <a:gd name="connsiteX15" fmla="*/ 376932 w 1255998"/>
                <a:gd name="connsiteY15" fmla="*/ 627803 h 1579464"/>
                <a:gd name="connsiteX16" fmla="*/ 36516 w 1255998"/>
                <a:gd name="connsiteY16" fmla="*/ 388230 h 1579464"/>
                <a:gd name="connsiteX17" fmla="*/ 68236 w 1255998"/>
                <a:gd name="connsiteY17" fmla="*/ 229950 h 1579464"/>
                <a:gd name="connsiteX18" fmla="*/ 642648 w 1255998"/>
                <a:gd name="connsiteY18" fmla="*/ 0 h 1579464"/>
                <a:gd name="connsiteX19" fmla="*/ 858548 w 1255998"/>
                <a:gd name="connsiteY19" fmla="*/ 215900 h 1579464"/>
                <a:gd name="connsiteX20" fmla="*/ 642648 w 1255998"/>
                <a:gd name="connsiteY20" fmla="*/ 431800 h 1579464"/>
                <a:gd name="connsiteX21" fmla="*/ 426748 w 1255998"/>
                <a:gd name="connsiteY21" fmla="*/ 215900 h 1579464"/>
                <a:gd name="connsiteX22" fmla="*/ 642648 w 1255998"/>
                <a:gd name="connsiteY22" fmla="*/ 0 h 1579464"/>
                <a:gd name="connsiteX0" fmla="*/ 68236 w 1255998"/>
                <a:gd name="connsiteY0" fmla="*/ 229950 h 1579464"/>
                <a:gd name="connsiteX1" fmla="*/ 106366 w 1255998"/>
                <a:gd name="connsiteY1" fmla="*/ 234909 h 1579464"/>
                <a:gd name="connsiteX2" fmla="*/ 1145960 w 1255998"/>
                <a:gd name="connsiteY2" fmla="*/ 244434 h 1579464"/>
                <a:gd name="connsiteX3" fmla="*/ 1217616 w 1255998"/>
                <a:gd name="connsiteY3" fmla="*/ 413630 h 1579464"/>
                <a:gd name="connsiteX4" fmla="*/ 917157 w 1255998"/>
                <a:gd name="connsiteY4" fmla="*/ 628361 h 1579464"/>
                <a:gd name="connsiteX5" fmla="*/ 863945 w 1255998"/>
                <a:gd name="connsiteY5" fmla="*/ 706355 h 1579464"/>
                <a:gd name="connsiteX6" fmla="*/ 862906 w 1255998"/>
                <a:gd name="connsiteY6" fmla="*/ 1497847 h 1579464"/>
                <a:gd name="connsiteX7" fmla="*/ 801826 w 1255998"/>
                <a:gd name="connsiteY7" fmla="*/ 1577977 h 1579464"/>
                <a:gd name="connsiteX8" fmla="*/ 723791 w 1255998"/>
                <a:gd name="connsiteY8" fmla="*/ 1496861 h 1579464"/>
                <a:gd name="connsiteX9" fmla="*/ 723791 w 1255998"/>
                <a:gd name="connsiteY9" fmla="*/ 1140871 h 1579464"/>
                <a:gd name="connsiteX10" fmla="*/ 557216 w 1255998"/>
                <a:gd name="connsiteY10" fmla="*/ 1142685 h 1579464"/>
                <a:gd name="connsiteX11" fmla="*/ 557216 w 1255998"/>
                <a:gd name="connsiteY11" fmla="*/ 1498675 h 1579464"/>
                <a:gd name="connsiteX12" fmla="*/ 485824 w 1255998"/>
                <a:gd name="connsiteY12" fmla="*/ 1578721 h 1579464"/>
                <a:gd name="connsiteX13" fmla="*/ 418101 w 1255998"/>
                <a:gd name="connsiteY13" fmla="*/ 1498675 h 1579464"/>
                <a:gd name="connsiteX14" fmla="*/ 418096 w 1255998"/>
                <a:gd name="connsiteY14" fmla="*/ 728089 h 1579464"/>
                <a:gd name="connsiteX15" fmla="*/ 376932 w 1255998"/>
                <a:gd name="connsiteY15" fmla="*/ 627803 h 1579464"/>
                <a:gd name="connsiteX16" fmla="*/ 36516 w 1255998"/>
                <a:gd name="connsiteY16" fmla="*/ 388230 h 1579464"/>
                <a:gd name="connsiteX17" fmla="*/ 68236 w 1255998"/>
                <a:gd name="connsiteY17" fmla="*/ 229950 h 1579464"/>
                <a:gd name="connsiteX18" fmla="*/ 642648 w 1255998"/>
                <a:gd name="connsiteY18" fmla="*/ 0 h 1579464"/>
                <a:gd name="connsiteX19" fmla="*/ 858548 w 1255998"/>
                <a:gd name="connsiteY19" fmla="*/ 215900 h 1579464"/>
                <a:gd name="connsiteX20" fmla="*/ 642648 w 1255998"/>
                <a:gd name="connsiteY20" fmla="*/ 431800 h 1579464"/>
                <a:gd name="connsiteX21" fmla="*/ 426748 w 1255998"/>
                <a:gd name="connsiteY21" fmla="*/ 215900 h 1579464"/>
                <a:gd name="connsiteX22" fmla="*/ 642648 w 1255998"/>
                <a:gd name="connsiteY22" fmla="*/ 0 h 157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5998" h="1579464">
                  <a:moveTo>
                    <a:pt x="68236" y="229950"/>
                  </a:moveTo>
                  <a:cubicBezTo>
                    <a:pt x="75021" y="229814"/>
                    <a:pt x="88307" y="221750"/>
                    <a:pt x="106366" y="234909"/>
                  </a:cubicBezTo>
                  <a:cubicBezTo>
                    <a:pt x="337608" y="403415"/>
                    <a:pt x="683012" y="698459"/>
                    <a:pt x="1145960" y="244434"/>
                  </a:cubicBezTo>
                  <a:cubicBezTo>
                    <a:pt x="1230238" y="204957"/>
                    <a:pt x="1303422" y="313840"/>
                    <a:pt x="1217616" y="413630"/>
                  </a:cubicBezTo>
                  <a:cubicBezTo>
                    <a:pt x="1128114" y="505235"/>
                    <a:pt x="1066061" y="568939"/>
                    <a:pt x="917157" y="628361"/>
                  </a:cubicBezTo>
                  <a:cubicBezTo>
                    <a:pt x="877039" y="652618"/>
                    <a:pt x="867773" y="655324"/>
                    <a:pt x="863945" y="706355"/>
                  </a:cubicBezTo>
                  <a:cubicBezTo>
                    <a:pt x="862768" y="971388"/>
                    <a:pt x="861471" y="1245514"/>
                    <a:pt x="862906" y="1497847"/>
                  </a:cubicBezTo>
                  <a:cubicBezTo>
                    <a:pt x="862906" y="1540348"/>
                    <a:pt x="850114" y="1577977"/>
                    <a:pt x="801826" y="1577977"/>
                  </a:cubicBezTo>
                  <a:cubicBezTo>
                    <a:pt x="748165" y="1581453"/>
                    <a:pt x="729227" y="1551640"/>
                    <a:pt x="723791" y="1496861"/>
                  </a:cubicBezTo>
                  <a:lnTo>
                    <a:pt x="723791" y="1140871"/>
                  </a:lnTo>
                  <a:cubicBezTo>
                    <a:pt x="712032" y="1037953"/>
                    <a:pt x="574308" y="1043920"/>
                    <a:pt x="557216" y="1142685"/>
                  </a:cubicBezTo>
                  <a:lnTo>
                    <a:pt x="557216" y="1498675"/>
                  </a:lnTo>
                  <a:cubicBezTo>
                    <a:pt x="543710" y="1571348"/>
                    <a:pt x="518655" y="1582882"/>
                    <a:pt x="485824" y="1578721"/>
                  </a:cubicBezTo>
                  <a:cubicBezTo>
                    <a:pt x="452993" y="1576641"/>
                    <a:pt x="418136" y="1550984"/>
                    <a:pt x="418101" y="1498675"/>
                  </a:cubicBezTo>
                  <a:cubicBezTo>
                    <a:pt x="417887" y="1361579"/>
                    <a:pt x="416920" y="883636"/>
                    <a:pt x="418096" y="728089"/>
                  </a:cubicBezTo>
                  <a:cubicBezTo>
                    <a:pt x="420435" y="693863"/>
                    <a:pt x="398687" y="634683"/>
                    <a:pt x="376932" y="627803"/>
                  </a:cubicBezTo>
                  <a:cubicBezTo>
                    <a:pt x="188959" y="534647"/>
                    <a:pt x="142349" y="502530"/>
                    <a:pt x="36516" y="388230"/>
                  </a:cubicBezTo>
                  <a:cubicBezTo>
                    <a:pt x="-40345" y="315036"/>
                    <a:pt x="20744" y="230902"/>
                    <a:pt x="68236" y="229950"/>
                  </a:cubicBezTo>
                  <a:close/>
                  <a:moveTo>
                    <a:pt x="642648" y="0"/>
                  </a:moveTo>
                  <a:cubicBezTo>
                    <a:pt x="761886" y="0"/>
                    <a:pt x="858548" y="96662"/>
                    <a:pt x="858548" y="215900"/>
                  </a:cubicBezTo>
                  <a:cubicBezTo>
                    <a:pt x="858548" y="335138"/>
                    <a:pt x="761886" y="431800"/>
                    <a:pt x="642648" y="431800"/>
                  </a:cubicBezTo>
                  <a:cubicBezTo>
                    <a:pt x="523410" y="431800"/>
                    <a:pt x="426748" y="335138"/>
                    <a:pt x="426748" y="215900"/>
                  </a:cubicBezTo>
                  <a:cubicBezTo>
                    <a:pt x="426748" y="96662"/>
                    <a:pt x="523410" y="0"/>
                    <a:pt x="64264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solidFill>
                  <a:prstClr val="white"/>
                </a:solidFill>
                <a:latin typeface="Arial" panose="020B0604020202020204" pitchFamily="34" charset="0"/>
                <a:cs typeface="Arial" panose="020B0604020202020204" pitchFamily="34" charset="0"/>
              </a:endParaRPr>
            </a:p>
          </p:txBody>
        </p:sp>
      </p:grpSp>
      <p:grpSp>
        <p:nvGrpSpPr>
          <p:cNvPr id="177" name="Group 176">
            <a:extLst>
              <a:ext uri="{FF2B5EF4-FFF2-40B4-BE49-F238E27FC236}">
                <a16:creationId xmlns:a16="http://schemas.microsoft.com/office/drawing/2014/main" id="{63863549-3944-47BC-B25A-46DF40DAF16D}"/>
              </a:ext>
            </a:extLst>
          </p:cNvPr>
          <p:cNvGrpSpPr/>
          <p:nvPr/>
        </p:nvGrpSpPr>
        <p:grpSpPr>
          <a:xfrm>
            <a:off x="8109162" y="4345674"/>
            <a:ext cx="347959" cy="387675"/>
            <a:chOff x="1323773" y="3257550"/>
            <a:chExt cx="1677987" cy="1695450"/>
          </a:xfrm>
          <a:solidFill>
            <a:schemeClr val="tx1">
              <a:lumMod val="65000"/>
              <a:lumOff val="35000"/>
            </a:schemeClr>
          </a:solidFill>
        </p:grpSpPr>
        <p:sp>
          <p:nvSpPr>
            <p:cNvPr id="178" name="Freeform 13">
              <a:extLst>
                <a:ext uri="{FF2B5EF4-FFF2-40B4-BE49-F238E27FC236}">
                  <a16:creationId xmlns:a16="http://schemas.microsoft.com/office/drawing/2014/main" id="{8A859D76-93F6-4BCF-AD1E-D3C15B81766E}"/>
                </a:ext>
              </a:extLst>
            </p:cNvPr>
            <p:cNvSpPr>
              <a:spLocks noEditPoints="1"/>
            </p:cNvSpPr>
            <p:nvPr/>
          </p:nvSpPr>
          <p:spPr bwMode="auto">
            <a:xfrm>
              <a:off x="1323773" y="4219575"/>
              <a:ext cx="1677987" cy="733425"/>
            </a:xfrm>
            <a:custGeom>
              <a:avLst/>
              <a:gdLst>
                <a:gd name="T0" fmla="*/ 2424 w 7402"/>
                <a:gd name="T1" fmla="*/ 2218 h 3236"/>
                <a:gd name="T2" fmla="*/ 1962 w 7402"/>
                <a:gd name="T3" fmla="*/ 2484 h 3236"/>
                <a:gd name="T4" fmla="*/ 1077 w 7402"/>
                <a:gd name="T5" fmla="*/ 948 h 3236"/>
                <a:gd name="T6" fmla="*/ 2582 w 7402"/>
                <a:gd name="T7" fmla="*/ 90 h 3236"/>
                <a:gd name="T8" fmla="*/ 2976 w 7402"/>
                <a:gd name="T9" fmla="*/ 35 h 3236"/>
                <a:gd name="T10" fmla="*/ 5310 w 7402"/>
                <a:gd name="T11" fmla="*/ 880 h 3236"/>
                <a:gd name="T12" fmla="*/ 5374 w 7402"/>
                <a:gd name="T13" fmla="*/ 897 h 3236"/>
                <a:gd name="T14" fmla="*/ 5406 w 7402"/>
                <a:gd name="T15" fmla="*/ 906 h 3236"/>
                <a:gd name="T16" fmla="*/ 5664 w 7402"/>
                <a:gd name="T17" fmla="*/ 1101 h 3236"/>
                <a:gd name="T18" fmla="*/ 5707 w 7402"/>
                <a:gd name="T19" fmla="*/ 1411 h 3236"/>
                <a:gd name="T20" fmla="*/ 5191 w 7402"/>
                <a:gd name="T21" fmla="*/ 1709 h 3236"/>
                <a:gd name="T22" fmla="*/ 3477 w 7402"/>
                <a:gd name="T23" fmla="*/ 1249 h 3236"/>
                <a:gd name="T24" fmla="*/ 3477 w 7402"/>
                <a:gd name="T25" fmla="*/ 1249 h 3236"/>
                <a:gd name="T26" fmla="*/ 3407 w 7402"/>
                <a:gd name="T27" fmla="*/ 1253 h 3236"/>
                <a:gd name="T28" fmla="*/ 3375 w 7402"/>
                <a:gd name="T29" fmla="*/ 1371 h 3236"/>
                <a:gd name="T30" fmla="*/ 3434 w 7402"/>
                <a:gd name="T31" fmla="*/ 1409 h 3236"/>
                <a:gd name="T32" fmla="*/ 3434 w 7402"/>
                <a:gd name="T33" fmla="*/ 1409 h 3236"/>
                <a:gd name="T34" fmla="*/ 3434 w 7402"/>
                <a:gd name="T35" fmla="*/ 1409 h 3236"/>
                <a:gd name="T36" fmla="*/ 3434 w 7402"/>
                <a:gd name="T37" fmla="*/ 1409 h 3236"/>
                <a:gd name="T38" fmla="*/ 5148 w 7402"/>
                <a:gd name="T39" fmla="*/ 1870 h 3236"/>
                <a:gd name="T40" fmla="*/ 5868 w 7402"/>
                <a:gd name="T41" fmla="*/ 1454 h 3236"/>
                <a:gd name="T42" fmla="*/ 5806 w 7402"/>
                <a:gd name="T43" fmla="*/ 1001 h 3236"/>
                <a:gd name="T44" fmla="*/ 5666 w 7402"/>
                <a:gd name="T45" fmla="*/ 837 h 3236"/>
                <a:gd name="T46" fmla="*/ 6533 w 7402"/>
                <a:gd name="T47" fmla="*/ 347 h 3236"/>
                <a:gd name="T48" fmla="*/ 7250 w 7402"/>
                <a:gd name="T49" fmla="*/ 540 h 3236"/>
                <a:gd name="T50" fmla="*/ 7058 w 7402"/>
                <a:gd name="T51" fmla="*/ 1257 h 3236"/>
                <a:gd name="T52" fmla="*/ 5183 w 7402"/>
                <a:gd name="T53" fmla="*/ 2465 h 3236"/>
                <a:gd name="T54" fmla="*/ 4789 w 7402"/>
                <a:gd name="T55" fmla="*/ 2520 h 3236"/>
                <a:gd name="T56" fmla="*/ 2826 w 7402"/>
                <a:gd name="T57" fmla="*/ 2176 h 3236"/>
                <a:gd name="T58" fmla="*/ 2424 w 7402"/>
                <a:gd name="T59" fmla="*/ 2218 h 3236"/>
                <a:gd name="T60" fmla="*/ 78 w 7402"/>
                <a:gd name="T61" fmla="*/ 1461 h 3236"/>
                <a:gd name="T62" fmla="*/ 995 w 7402"/>
                <a:gd name="T63" fmla="*/ 3051 h 3236"/>
                <a:gd name="T64" fmla="*/ 1391 w 7402"/>
                <a:gd name="T65" fmla="*/ 3157 h 3236"/>
                <a:gd name="T66" fmla="*/ 1676 w 7402"/>
                <a:gd name="T67" fmla="*/ 2993 h 3236"/>
                <a:gd name="T68" fmla="*/ 1783 w 7402"/>
                <a:gd name="T69" fmla="*/ 2596 h 3236"/>
                <a:gd name="T70" fmla="*/ 866 w 7402"/>
                <a:gd name="T71" fmla="*/ 1007 h 3236"/>
                <a:gd name="T72" fmla="*/ 470 w 7402"/>
                <a:gd name="T73" fmla="*/ 900 h 3236"/>
                <a:gd name="T74" fmla="*/ 185 w 7402"/>
                <a:gd name="T75" fmla="*/ 1065 h 3236"/>
                <a:gd name="T76" fmla="*/ 78 w 7402"/>
                <a:gd name="T77" fmla="*/ 1461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02" h="3236">
                  <a:moveTo>
                    <a:pt x="2424" y="2218"/>
                  </a:moveTo>
                  <a:lnTo>
                    <a:pt x="1962" y="2484"/>
                  </a:lnTo>
                  <a:lnTo>
                    <a:pt x="1077" y="948"/>
                  </a:lnTo>
                  <a:lnTo>
                    <a:pt x="2582" y="90"/>
                  </a:lnTo>
                  <a:cubicBezTo>
                    <a:pt x="2705" y="19"/>
                    <a:pt x="2848" y="0"/>
                    <a:pt x="2976" y="35"/>
                  </a:cubicBezTo>
                  <a:lnTo>
                    <a:pt x="5310" y="880"/>
                  </a:lnTo>
                  <a:cubicBezTo>
                    <a:pt x="5331" y="885"/>
                    <a:pt x="5353" y="891"/>
                    <a:pt x="5374" y="897"/>
                  </a:cubicBezTo>
                  <a:lnTo>
                    <a:pt x="5406" y="906"/>
                  </a:lnTo>
                  <a:cubicBezTo>
                    <a:pt x="5514" y="934"/>
                    <a:pt x="5598" y="1003"/>
                    <a:pt x="5664" y="1101"/>
                  </a:cubicBezTo>
                  <a:cubicBezTo>
                    <a:pt x="5730" y="1199"/>
                    <a:pt x="5736" y="1304"/>
                    <a:pt x="5707" y="1411"/>
                  </a:cubicBezTo>
                  <a:cubicBezTo>
                    <a:pt x="5647" y="1636"/>
                    <a:pt x="5416" y="1769"/>
                    <a:pt x="5191" y="1709"/>
                  </a:cubicBezTo>
                  <a:lnTo>
                    <a:pt x="3477" y="1249"/>
                  </a:lnTo>
                  <a:lnTo>
                    <a:pt x="3477" y="1249"/>
                  </a:lnTo>
                  <a:cubicBezTo>
                    <a:pt x="3456" y="1243"/>
                    <a:pt x="3431" y="1248"/>
                    <a:pt x="3407" y="1253"/>
                  </a:cubicBezTo>
                  <a:cubicBezTo>
                    <a:pt x="3366" y="1276"/>
                    <a:pt x="3352" y="1330"/>
                    <a:pt x="3375" y="1371"/>
                  </a:cubicBezTo>
                  <a:cubicBezTo>
                    <a:pt x="3391" y="1398"/>
                    <a:pt x="3412" y="1403"/>
                    <a:pt x="3434" y="1409"/>
                  </a:cubicBezTo>
                  <a:lnTo>
                    <a:pt x="3434" y="1409"/>
                  </a:lnTo>
                  <a:cubicBezTo>
                    <a:pt x="3434" y="1409"/>
                    <a:pt x="3434" y="1409"/>
                    <a:pt x="3434" y="1409"/>
                  </a:cubicBezTo>
                  <a:lnTo>
                    <a:pt x="3434" y="1409"/>
                  </a:lnTo>
                  <a:lnTo>
                    <a:pt x="5148" y="1870"/>
                  </a:lnTo>
                  <a:cubicBezTo>
                    <a:pt x="5458" y="1953"/>
                    <a:pt x="5784" y="1765"/>
                    <a:pt x="5868" y="1454"/>
                  </a:cubicBezTo>
                  <a:cubicBezTo>
                    <a:pt x="5908" y="1304"/>
                    <a:pt x="5884" y="1137"/>
                    <a:pt x="5806" y="1001"/>
                  </a:cubicBezTo>
                  <a:cubicBezTo>
                    <a:pt x="5766" y="933"/>
                    <a:pt x="5722" y="887"/>
                    <a:pt x="5666" y="837"/>
                  </a:cubicBezTo>
                  <a:cubicBezTo>
                    <a:pt x="5837" y="782"/>
                    <a:pt x="6342" y="457"/>
                    <a:pt x="6533" y="347"/>
                  </a:cubicBezTo>
                  <a:cubicBezTo>
                    <a:pt x="6777" y="206"/>
                    <a:pt x="7099" y="292"/>
                    <a:pt x="7250" y="540"/>
                  </a:cubicBezTo>
                  <a:cubicBezTo>
                    <a:pt x="7402" y="787"/>
                    <a:pt x="7305" y="1105"/>
                    <a:pt x="7058" y="1257"/>
                  </a:cubicBezTo>
                  <a:lnTo>
                    <a:pt x="5183" y="2465"/>
                  </a:lnTo>
                  <a:cubicBezTo>
                    <a:pt x="5061" y="2535"/>
                    <a:pt x="4918" y="2554"/>
                    <a:pt x="4789" y="2520"/>
                  </a:cubicBezTo>
                  <a:lnTo>
                    <a:pt x="2826" y="2176"/>
                  </a:lnTo>
                  <a:cubicBezTo>
                    <a:pt x="2690" y="2128"/>
                    <a:pt x="2547" y="2147"/>
                    <a:pt x="2424" y="2218"/>
                  </a:cubicBezTo>
                  <a:close/>
                  <a:moveTo>
                    <a:pt x="78" y="1461"/>
                  </a:moveTo>
                  <a:lnTo>
                    <a:pt x="995" y="3051"/>
                  </a:lnTo>
                  <a:cubicBezTo>
                    <a:pt x="1073" y="3187"/>
                    <a:pt x="1255" y="3236"/>
                    <a:pt x="1391" y="3157"/>
                  </a:cubicBezTo>
                  <a:lnTo>
                    <a:pt x="1676" y="2993"/>
                  </a:lnTo>
                  <a:cubicBezTo>
                    <a:pt x="1812" y="2914"/>
                    <a:pt x="1861" y="2732"/>
                    <a:pt x="1783" y="2596"/>
                  </a:cubicBezTo>
                  <a:lnTo>
                    <a:pt x="866" y="1007"/>
                  </a:lnTo>
                  <a:cubicBezTo>
                    <a:pt x="788" y="871"/>
                    <a:pt x="606" y="822"/>
                    <a:pt x="470" y="900"/>
                  </a:cubicBezTo>
                  <a:lnTo>
                    <a:pt x="185" y="1065"/>
                  </a:lnTo>
                  <a:cubicBezTo>
                    <a:pt x="49" y="1143"/>
                    <a:pt x="0" y="1325"/>
                    <a:pt x="78" y="14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9" name="Freeform 14">
              <a:extLst>
                <a:ext uri="{FF2B5EF4-FFF2-40B4-BE49-F238E27FC236}">
                  <a16:creationId xmlns:a16="http://schemas.microsoft.com/office/drawing/2014/main" id="{E3925F14-5E72-4187-86BF-12647EC7C0FC}"/>
                </a:ext>
              </a:extLst>
            </p:cNvPr>
            <p:cNvSpPr>
              <a:spLocks/>
            </p:cNvSpPr>
            <p:nvPr/>
          </p:nvSpPr>
          <p:spPr bwMode="auto">
            <a:xfrm>
              <a:off x="2079423" y="4011613"/>
              <a:ext cx="727075" cy="385763"/>
            </a:xfrm>
            <a:custGeom>
              <a:avLst/>
              <a:gdLst>
                <a:gd name="T0" fmla="*/ 0 w 3204"/>
                <a:gd name="T1" fmla="*/ 870 h 1696"/>
                <a:gd name="T2" fmla="*/ 2137 w 3204"/>
                <a:gd name="T3" fmla="*/ 1689 h 1696"/>
                <a:gd name="T4" fmla="*/ 3131 w 3204"/>
                <a:gd name="T5" fmla="*/ 1121 h 1696"/>
                <a:gd name="T6" fmla="*/ 3165 w 3204"/>
                <a:gd name="T7" fmla="*/ 985 h 1696"/>
                <a:gd name="T8" fmla="*/ 2788 w 3204"/>
                <a:gd name="T9" fmla="*/ 742 h 1696"/>
                <a:gd name="T10" fmla="*/ 2655 w 3204"/>
                <a:gd name="T11" fmla="*/ 642 h 1696"/>
                <a:gd name="T12" fmla="*/ 2583 w 3204"/>
                <a:gd name="T13" fmla="*/ 451 h 1696"/>
                <a:gd name="T14" fmla="*/ 2440 w 3204"/>
                <a:gd name="T15" fmla="*/ 437 h 1696"/>
                <a:gd name="T16" fmla="*/ 2383 w 3204"/>
                <a:gd name="T17" fmla="*/ 251 h 1696"/>
                <a:gd name="T18" fmla="*/ 2226 w 3204"/>
                <a:gd name="T19" fmla="*/ 208 h 1696"/>
                <a:gd name="T20" fmla="*/ 2092 w 3204"/>
                <a:gd name="T21" fmla="*/ 179 h 1696"/>
                <a:gd name="T22" fmla="*/ 1892 w 3204"/>
                <a:gd name="T23" fmla="*/ 46 h 1696"/>
                <a:gd name="T24" fmla="*/ 1687 w 3204"/>
                <a:gd name="T25" fmla="*/ 60 h 1696"/>
                <a:gd name="T26" fmla="*/ 1444 w 3204"/>
                <a:gd name="T27" fmla="*/ 279 h 1696"/>
                <a:gd name="T28" fmla="*/ 1053 w 3204"/>
                <a:gd name="T29" fmla="*/ 93 h 1696"/>
                <a:gd name="T30" fmla="*/ 967 w 3204"/>
                <a:gd name="T31" fmla="*/ 194 h 1696"/>
                <a:gd name="T32" fmla="*/ 867 w 3204"/>
                <a:gd name="T33" fmla="*/ 308 h 1696"/>
                <a:gd name="T34" fmla="*/ 605 w 3204"/>
                <a:gd name="T35" fmla="*/ 294 h 1696"/>
                <a:gd name="T36" fmla="*/ 433 w 3204"/>
                <a:gd name="T37" fmla="*/ 465 h 1696"/>
                <a:gd name="T38" fmla="*/ 0 w 3204"/>
                <a:gd name="T39" fmla="*/ 87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4" h="1696">
                  <a:moveTo>
                    <a:pt x="0" y="870"/>
                  </a:moveTo>
                  <a:cubicBezTo>
                    <a:pt x="770" y="1197"/>
                    <a:pt x="1364" y="1396"/>
                    <a:pt x="2137" y="1689"/>
                  </a:cubicBezTo>
                  <a:cubicBezTo>
                    <a:pt x="2140" y="1696"/>
                    <a:pt x="3131" y="1121"/>
                    <a:pt x="3131" y="1121"/>
                  </a:cubicBezTo>
                  <a:cubicBezTo>
                    <a:pt x="3186" y="1084"/>
                    <a:pt x="3204" y="1040"/>
                    <a:pt x="3165" y="985"/>
                  </a:cubicBezTo>
                  <a:cubicBezTo>
                    <a:pt x="3165" y="985"/>
                    <a:pt x="2859" y="770"/>
                    <a:pt x="2788" y="742"/>
                  </a:cubicBezTo>
                  <a:cubicBezTo>
                    <a:pt x="2717" y="713"/>
                    <a:pt x="2686" y="756"/>
                    <a:pt x="2655" y="642"/>
                  </a:cubicBezTo>
                  <a:cubicBezTo>
                    <a:pt x="2624" y="528"/>
                    <a:pt x="2657" y="525"/>
                    <a:pt x="2583" y="451"/>
                  </a:cubicBezTo>
                  <a:cubicBezTo>
                    <a:pt x="2509" y="377"/>
                    <a:pt x="2440" y="437"/>
                    <a:pt x="2440" y="437"/>
                  </a:cubicBezTo>
                  <a:cubicBezTo>
                    <a:pt x="2440" y="437"/>
                    <a:pt x="2426" y="308"/>
                    <a:pt x="2383" y="251"/>
                  </a:cubicBezTo>
                  <a:cubicBezTo>
                    <a:pt x="2340" y="194"/>
                    <a:pt x="2325" y="236"/>
                    <a:pt x="2226" y="208"/>
                  </a:cubicBezTo>
                  <a:cubicBezTo>
                    <a:pt x="2127" y="180"/>
                    <a:pt x="2151" y="192"/>
                    <a:pt x="2092" y="179"/>
                  </a:cubicBezTo>
                  <a:cubicBezTo>
                    <a:pt x="2033" y="166"/>
                    <a:pt x="2007" y="91"/>
                    <a:pt x="1892" y="46"/>
                  </a:cubicBezTo>
                  <a:cubicBezTo>
                    <a:pt x="1777" y="0"/>
                    <a:pt x="1687" y="60"/>
                    <a:pt x="1687" y="60"/>
                  </a:cubicBezTo>
                  <a:cubicBezTo>
                    <a:pt x="1687" y="60"/>
                    <a:pt x="1501" y="293"/>
                    <a:pt x="1444" y="279"/>
                  </a:cubicBezTo>
                  <a:cubicBezTo>
                    <a:pt x="1387" y="265"/>
                    <a:pt x="1082" y="91"/>
                    <a:pt x="1053" y="93"/>
                  </a:cubicBezTo>
                  <a:cubicBezTo>
                    <a:pt x="1024" y="96"/>
                    <a:pt x="967" y="194"/>
                    <a:pt x="967" y="194"/>
                  </a:cubicBezTo>
                  <a:lnTo>
                    <a:pt x="867" y="308"/>
                  </a:lnTo>
                  <a:lnTo>
                    <a:pt x="605" y="294"/>
                  </a:lnTo>
                  <a:lnTo>
                    <a:pt x="433" y="465"/>
                  </a:lnTo>
                  <a:cubicBezTo>
                    <a:pt x="433" y="465"/>
                    <a:pt x="331" y="423"/>
                    <a:pt x="0" y="8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0" name="Freeform 15">
              <a:extLst>
                <a:ext uri="{FF2B5EF4-FFF2-40B4-BE49-F238E27FC236}">
                  <a16:creationId xmlns:a16="http://schemas.microsoft.com/office/drawing/2014/main" id="{78E94E02-51DC-4280-85D6-E0A07A6E4483}"/>
                </a:ext>
              </a:extLst>
            </p:cNvPr>
            <p:cNvSpPr>
              <a:spLocks/>
            </p:cNvSpPr>
            <p:nvPr/>
          </p:nvSpPr>
          <p:spPr bwMode="auto">
            <a:xfrm>
              <a:off x="2276273" y="3402013"/>
              <a:ext cx="254000" cy="628650"/>
            </a:xfrm>
            <a:custGeom>
              <a:avLst/>
              <a:gdLst>
                <a:gd name="T0" fmla="*/ 424 w 1122"/>
                <a:gd name="T1" fmla="*/ 2733 h 2774"/>
                <a:gd name="T2" fmla="*/ 538 w 1122"/>
                <a:gd name="T3" fmla="*/ 2774 h 2774"/>
                <a:gd name="T4" fmla="*/ 668 w 1122"/>
                <a:gd name="T5" fmla="*/ 2643 h 2774"/>
                <a:gd name="T6" fmla="*/ 742 w 1122"/>
                <a:gd name="T7" fmla="*/ 1476 h 2774"/>
                <a:gd name="T8" fmla="*/ 864 w 1122"/>
                <a:gd name="T9" fmla="*/ 93 h 2774"/>
                <a:gd name="T10" fmla="*/ 786 w 1122"/>
                <a:gd name="T11" fmla="*/ 110 h 2774"/>
                <a:gd name="T12" fmla="*/ 424 w 1122"/>
                <a:gd name="T13" fmla="*/ 2733 h 2774"/>
              </a:gdLst>
              <a:ahLst/>
              <a:cxnLst>
                <a:cxn ang="0">
                  <a:pos x="T0" y="T1"/>
                </a:cxn>
                <a:cxn ang="0">
                  <a:pos x="T2" y="T3"/>
                </a:cxn>
                <a:cxn ang="0">
                  <a:pos x="T4" y="T5"/>
                </a:cxn>
                <a:cxn ang="0">
                  <a:pos x="T6" y="T7"/>
                </a:cxn>
                <a:cxn ang="0">
                  <a:pos x="T8" y="T9"/>
                </a:cxn>
                <a:cxn ang="0">
                  <a:pos x="T10" y="T11"/>
                </a:cxn>
                <a:cxn ang="0">
                  <a:pos x="T12" y="T13"/>
                </a:cxn>
              </a:cxnLst>
              <a:rect l="0" t="0" r="r" b="b"/>
              <a:pathLst>
                <a:path w="1122" h="2774">
                  <a:moveTo>
                    <a:pt x="424" y="2733"/>
                  </a:moveTo>
                  <a:cubicBezTo>
                    <a:pt x="424" y="2733"/>
                    <a:pt x="496" y="2767"/>
                    <a:pt x="538" y="2774"/>
                  </a:cubicBezTo>
                  <a:cubicBezTo>
                    <a:pt x="576" y="2748"/>
                    <a:pt x="652" y="2696"/>
                    <a:pt x="668" y="2643"/>
                  </a:cubicBezTo>
                  <a:cubicBezTo>
                    <a:pt x="487" y="2288"/>
                    <a:pt x="566" y="1908"/>
                    <a:pt x="742" y="1476"/>
                  </a:cubicBezTo>
                  <a:cubicBezTo>
                    <a:pt x="1002" y="834"/>
                    <a:pt x="1011" y="376"/>
                    <a:pt x="864" y="93"/>
                  </a:cubicBezTo>
                  <a:cubicBezTo>
                    <a:pt x="815" y="0"/>
                    <a:pt x="758" y="31"/>
                    <a:pt x="786" y="110"/>
                  </a:cubicBezTo>
                  <a:cubicBezTo>
                    <a:pt x="1122" y="1055"/>
                    <a:pt x="0" y="1838"/>
                    <a:pt x="424" y="2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1" name="Freeform 16">
              <a:extLst>
                <a:ext uri="{FF2B5EF4-FFF2-40B4-BE49-F238E27FC236}">
                  <a16:creationId xmlns:a16="http://schemas.microsoft.com/office/drawing/2014/main" id="{FB8CB8A0-321B-4C18-BB09-94F3EEB5D788}"/>
                </a:ext>
              </a:extLst>
            </p:cNvPr>
            <p:cNvSpPr>
              <a:spLocks/>
            </p:cNvSpPr>
            <p:nvPr/>
          </p:nvSpPr>
          <p:spPr bwMode="auto">
            <a:xfrm>
              <a:off x="1980998" y="3370263"/>
              <a:ext cx="436562" cy="331788"/>
            </a:xfrm>
            <a:custGeom>
              <a:avLst/>
              <a:gdLst>
                <a:gd name="T0" fmla="*/ 1919 w 1926"/>
                <a:gd name="T1" fmla="*/ 1167 h 1467"/>
                <a:gd name="T2" fmla="*/ 968 w 1926"/>
                <a:gd name="T3" fmla="*/ 619 h 1467"/>
                <a:gd name="T4" fmla="*/ 966 w 1926"/>
                <a:gd name="T5" fmla="*/ 618 h 1467"/>
                <a:gd name="T6" fmla="*/ 968 w 1926"/>
                <a:gd name="T7" fmla="*/ 619 h 1467"/>
                <a:gd name="T8" fmla="*/ 1926 w 1926"/>
                <a:gd name="T9" fmla="*/ 1066 h 1467"/>
                <a:gd name="T10" fmla="*/ 0 w 1926"/>
                <a:gd name="T11" fmla="*/ 128 h 1467"/>
                <a:gd name="T12" fmla="*/ 690 w 1926"/>
                <a:gd name="T13" fmla="*/ 1267 h 1467"/>
                <a:gd name="T14" fmla="*/ 1919 w 1926"/>
                <a:gd name="T15" fmla="*/ 1167 h 14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6" h="1467">
                  <a:moveTo>
                    <a:pt x="1919" y="1167"/>
                  </a:moveTo>
                  <a:cubicBezTo>
                    <a:pt x="1807" y="996"/>
                    <a:pt x="1186" y="720"/>
                    <a:pt x="968" y="619"/>
                  </a:cubicBezTo>
                  <a:cubicBezTo>
                    <a:pt x="966" y="618"/>
                    <a:pt x="965" y="618"/>
                    <a:pt x="966" y="618"/>
                  </a:cubicBezTo>
                  <a:lnTo>
                    <a:pt x="968" y="619"/>
                  </a:lnTo>
                  <a:cubicBezTo>
                    <a:pt x="1007" y="631"/>
                    <a:pt x="1644" y="796"/>
                    <a:pt x="1926" y="1066"/>
                  </a:cubicBezTo>
                  <a:cubicBezTo>
                    <a:pt x="1700" y="260"/>
                    <a:pt x="598" y="0"/>
                    <a:pt x="0" y="128"/>
                  </a:cubicBezTo>
                  <a:cubicBezTo>
                    <a:pt x="23" y="621"/>
                    <a:pt x="373" y="1048"/>
                    <a:pt x="690" y="1267"/>
                  </a:cubicBezTo>
                  <a:cubicBezTo>
                    <a:pt x="980" y="1467"/>
                    <a:pt x="1595" y="1443"/>
                    <a:pt x="1919" y="1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82" name="Freeform 17">
              <a:extLst>
                <a:ext uri="{FF2B5EF4-FFF2-40B4-BE49-F238E27FC236}">
                  <a16:creationId xmlns:a16="http://schemas.microsoft.com/office/drawing/2014/main" id="{03DB93F6-76CF-4F37-8D28-E5AB07F9CA5D}"/>
                </a:ext>
              </a:extLst>
            </p:cNvPr>
            <p:cNvSpPr>
              <a:spLocks/>
            </p:cNvSpPr>
            <p:nvPr/>
          </p:nvSpPr>
          <p:spPr bwMode="auto">
            <a:xfrm>
              <a:off x="2500110" y="3257550"/>
              <a:ext cx="268287" cy="274638"/>
            </a:xfrm>
            <a:custGeom>
              <a:avLst/>
              <a:gdLst>
                <a:gd name="T0" fmla="*/ 32 w 1184"/>
                <a:gd name="T1" fmla="*/ 1166 h 1210"/>
                <a:gd name="T2" fmla="*/ 836 w 1184"/>
                <a:gd name="T3" fmla="*/ 932 h 1210"/>
                <a:gd name="T4" fmla="*/ 1128 w 1184"/>
                <a:gd name="T5" fmla="*/ 0 h 1210"/>
                <a:gd name="T6" fmla="*/ 0 w 1184"/>
                <a:gd name="T7" fmla="*/ 1083 h 1210"/>
                <a:gd name="T8" fmla="*/ 554 w 1184"/>
                <a:gd name="T9" fmla="*/ 593 h 1210"/>
                <a:gd name="T10" fmla="*/ 32 w 1184"/>
                <a:gd name="T11" fmla="*/ 1166 h 1210"/>
              </a:gdLst>
              <a:ahLst/>
              <a:cxnLst>
                <a:cxn ang="0">
                  <a:pos x="T0" y="T1"/>
                </a:cxn>
                <a:cxn ang="0">
                  <a:pos x="T2" y="T3"/>
                </a:cxn>
                <a:cxn ang="0">
                  <a:pos x="T4" y="T5"/>
                </a:cxn>
                <a:cxn ang="0">
                  <a:pos x="T6" y="T7"/>
                </a:cxn>
                <a:cxn ang="0">
                  <a:pos x="T8" y="T9"/>
                </a:cxn>
                <a:cxn ang="0">
                  <a:pos x="T10" y="T11"/>
                </a:cxn>
              </a:cxnLst>
              <a:rect l="0" t="0" r="r" b="b"/>
              <a:pathLst>
                <a:path w="1184" h="1210">
                  <a:moveTo>
                    <a:pt x="32" y="1166"/>
                  </a:moveTo>
                  <a:cubicBezTo>
                    <a:pt x="355" y="1210"/>
                    <a:pt x="574" y="1170"/>
                    <a:pt x="836" y="932"/>
                  </a:cubicBezTo>
                  <a:cubicBezTo>
                    <a:pt x="1092" y="669"/>
                    <a:pt x="1184" y="353"/>
                    <a:pt x="1128" y="0"/>
                  </a:cubicBezTo>
                  <a:cubicBezTo>
                    <a:pt x="642" y="140"/>
                    <a:pt x="23" y="347"/>
                    <a:pt x="0" y="1083"/>
                  </a:cubicBezTo>
                  <a:cubicBezTo>
                    <a:pt x="69" y="984"/>
                    <a:pt x="297" y="681"/>
                    <a:pt x="554" y="593"/>
                  </a:cubicBezTo>
                  <a:cubicBezTo>
                    <a:pt x="312" y="710"/>
                    <a:pt x="97" y="1034"/>
                    <a:pt x="32" y="1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nvGrpSpPr>
          <p:cNvPr id="184" name="Group 183">
            <a:extLst>
              <a:ext uri="{FF2B5EF4-FFF2-40B4-BE49-F238E27FC236}">
                <a16:creationId xmlns:a16="http://schemas.microsoft.com/office/drawing/2014/main" id="{B87721D0-C0E4-4153-9DF3-151DDB233FCC}"/>
              </a:ext>
            </a:extLst>
          </p:cNvPr>
          <p:cNvGrpSpPr/>
          <p:nvPr/>
        </p:nvGrpSpPr>
        <p:grpSpPr>
          <a:xfrm>
            <a:off x="3723562" y="5754504"/>
            <a:ext cx="372601" cy="477481"/>
            <a:chOff x="3230535" y="2315028"/>
            <a:chExt cx="4203539" cy="3326439"/>
          </a:xfrm>
          <a:solidFill>
            <a:schemeClr val="tx1">
              <a:lumMod val="65000"/>
              <a:lumOff val="35000"/>
            </a:schemeClr>
          </a:solidFill>
          <a:effectLst/>
        </p:grpSpPr>
        <p:sp>
          <p:nvSpPr>
            <p:cNvPr id="187" name="Freeform 136">
              <a:extLst>
                <a:ext uri="{FF2B5EF4-FFF2-40B4-BE49-F238E27FC236}">
                  <a16:creationId xmlns:a16="http://schemas.microsoft.com/office/drawing/2014/main" id="{1C2C4D55-5F8B-4956-9759-E31E00FE3DF1}"/>
                </a:ext>
              </a:extLst>
            </p:cNvPr>
            <p:cNvSpPr>
              <a:spLocks/>
            </p:cNvSpPr>
            <p:nvPr/>
          </p:nvSpPr>
          <p:spPr bwMode="auto">
            <a:xfrm>
              <a:off x="4150361" y="2315028"/>
              <a:ext cx="1259332" cy="1252663"/>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8" name="Freeform 135">
              <a:extLst>
                <a:ext uri="{FF2B5EF4-FFF2-40B4-BE49-F238E27FC236}">
                  <a16:creationId xmlns:a16="http://schemas.microsoft.com/office/drawing/2014/main" id="{74851F7C-9894-4269-B16C-A05FEE5BE171}"/>
                </a:ext>
              </a:extLst>
            </p:cNvPr>
            <p:cNvSpPr>
              <a:spLocks/>
            </p:cNvSpPr>
            <p:nvPr/>
          </p:nvSpPr>
          <p:spPr bwMode="auto">
            <a:xfrm>
              <a:off x="3230535" y="3721741"/>
              <a:ext cx="2132200" cy="1565835"/>
            </a:xfrm>
            <a:custGeom>
              <a:avLst/>
              <a:gdLst>
                <a:gd name="T0" fmla="*/ 102 w 320"/>
                <a:gd name="T1" fmla="*/ 0 h 235"/>
                <a:gd name="T2" fmla="*/ 186 w 320"/>
                <a:gd name="T3" fmla="*/ 0 h 235"/>
                <a:gd name="T4" fmla="*/ 233 w 320"/>
                <a:gd name="T5" fmla="*/ 41 h 235"/>
                <a:gd name="T6" fmla="*/ 279 w 320"/>
                <a:gd name="T7" fmla="*/ 0 h 235"/>
                <a:gd name="T8" fmla="*/ 320 w 320"/>
                <a:gd name="T9" fmla="*/ 0 h 235"/>
                <a:gd name="T10" fmla="*/ 314 w 320"/>
                <a:gd name="T11" fmla="*/ 10 h 235"/>
                <a:gd name="T12" fmla="*/ 226 w 320"/>
                <a:gd name="T13" fmla="*/ 149 h 235"/>
                <a:gd name="T14" fmla="*/ 221 w 320"/>
                <a:gd name="T15" fmla="*/ 157 h 235"/>
                <a:gd name="T16" fmla="*/ 219 w 320"/>
                <a:gd name="T17" fmla="*/ 160 h 235"/>
                <a:gd name="T18" fmla="*/ 219 w 320"/>
                <a:gd name="T19" fmla="*/ 160 h 235"/>
                <a:gd name="T20" fmla="*/ 214 w 320"/>
                <a:gd name="T21" fmla="*/ 175 h 235"/>
                <a:gd name="T22" fmla="*/ 213 w 320"/>
                <a:gd name="T23" fmla="*/ 191 h 235"/>
                <a:gd name="T24" fmla="*/ 214 w 320"/>
                <a:gd name="T25" fmla="*/ 207 h 235"/>
                <a:gd name="T26" fmla="*/ 219 w 320"/>
                <a:gd name="T27" fmla="*/ 222 h 235"/>
                <a:gd name="T28" fmla="*/ 229 w 320"/>
                <a:gd name="T29" fmla="*/ 235 h 235"/>
                <a:gd name="T30" fmla="*/ 12 w 320"/>
                <a:gd name="T31" fmla="*/ 235 h 235"/>
                <a:gd name="T32" fmla="*/ 8 w 320"/>
                <a:gd name="T33" fmla="*/ 234 h 235"/>
                <a:gd name="T34" fmla="*/ 4 w 320"/>
                <a:gd name="T35" fmla="*/ 231 h 235"/>
                <a:gd name="T36" fmla="*/ 1 w 320"/>
                <a:gd name="T37" fmla="*/ 229 h 235"/>
                <a:gd name="T38" fmla="*/ 0 w 320"/>
                <a:gd name="T39" fmla="*/ 225 h 235"/>
                <a:gd name="T40" fmla="*/ 0 w 320"/>
                <a:gd name="T41" fmla="*/ 149 h 235"/>
                <a:gd name="T42" fmla="*/ 0 w 320"/>
                <a:gd name="T43" fmla="*/ 145 h 235"/>
                <a:gd name="T44" fmla="*/ 0 w 320"/>
                <a:gd name="T45" fmla="*/ 145 h 235"/>
                <a:gd name="T46" fmla="*/ 2 w 320"/>
                <a:gd name="T47" fmla="*/ 113 h 235"/>
                <a:gd name="T48" fmla="*/ 9 w 320"/>
                <a:gd name="T49" fmla="*/ 84 h 235"/>
                <a:gd name="T50" fmla="*/ 20 w 320"/>
                <a:gd name="T51" fmla="*/ 59 h 235"/>
                <a:gd name="T52" fmla="*/ 33 w 320"/>
                <a:gd name="T53" fmla="*/ 39 h 235"/>
                <a:gd name="T54" fmla="*/ 49 w 320"/>
                <a:gd name="T55" fmla="*/ 21 h 235"/>
                <a:gd name="T56" fmla="*/ 67 w 320"/>
                <a:gd name="T57" fmla="*/ 9 h 235"/>
                <a:gd name="T58" fmla="*/ 84 w 320"/>
                <a:gd name="T59" fmla="*/ 2 h 235"/>
                <a:gd name="T60" fmla="*/ 102 w 320"/>
                <a:gd name="T61" fmla="*/ 0 h 235"/>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844 w 10000"/>
                <a:gd name="connsiteY8" fmla="*/ 6809 h 10000"/>
                <a:gd name="connsiteX9" fmla="*/ 6688 w 10000"/>
                <a:gd name="connsiteY9" fmla="*/ 7447 h 10000"/>
                <a:gd name="connsiteX10" fmla="*/ 6656 w 10000"/>
                <a:gd name="connsiteY10" fmla="*/ 8128 h 10000"/>
                <a:gd name="connsiteX11" fmla="*/ 6688 w 10000"/>
                <a:gd name="connsiteY11" fmla="*/ 8809 h 10000"/>
                <a:gd name="connsiteX12" fmla="*/ 6844 w 10000"/>
                <a:gd name="connsiteY12" fmla="*/ 9447 h 10000"/>
                <a:gd name="connsiteX13" fmla="*/ 7156 w 10000"/>
                <a:gd name="connsiteY13" fmla="*/ 10000 h 10000"/>
                <a:gd name="connsiteX14" fmla="*/ 375 w 10000"/>
                <a:gd name="connsiteY14" fmla="*/ 10000 h 10000"/>
                <a:gd name="connsiteX15" fmla="*/ 250 w 10000"/>
                <a:gd name="connsiteY15" fmla="*/ 9957 h 10000"/>
                <a:gd name="connsiteX16" fmla="*/ 125 w 10000"/>
                <a:gd name="connsiteY16" fmla="*/ 9830 h 10000"/>
                <a:gd name="connsiteX17" fmla="*/ 31 w 10000"/>
                <a:gd name="connsiteY17" fmla="*/ 9745 h 10000"/>
                <a:gd name="connsiteX18" fmla="*/ 0 w 10000"/>
                <a:gd name="connsiteY18" fmla="*/ 9574 h 10000"/>
                <a:gd name="connsiteX19" fmla="*/ 0 w 10000"/>
                <a:gd name="connsiteY19" fmla="*/ 6340 h 10000"/>
                <a:gd name="connsiteX20" fmla="*/ 0 w 10000"/>
                <a:gd name="connsiteY20" fmla="*/ 6170 h 10000"/>
                <a:gd name="connsiteX21" fmla="*/ 0 w 10000"/>
                <a:gd name="connsiteY21" fmla="*/ 6170 h 10000"/>
                <a:gd name="connsiteX22" fmla="*/ 63 w 10000"/>
                <a:gd name="connsiteY22" fmla="*/ 4809 h 10000"/>
                <a:gd name="connsiteX23" fmla="*/ 281 w 10000"/>
                <a:gd name="connsiteY23" fmla="*/ 3574 h 10000"/>
                <a:gd name="connsiteX24" fmla="*/ 625 w 10000"/>
                <a:gd name="connsiteY24" fmla="*/ 2511 h 10000"/>
                <a:gd name="connsiteX25" fmla="*/ 1031 w 10000"/>
                <a:gd name="connsiteY25" fmla="*/ 1660 h 10000"/>
                <a:gd name="connsiteX26" fmla="*/ 1531 w 10000"/>
                <a:gd name="connsiteY26" fmla="*/ 894 h 10000"/>
                <a:gd name="connsiteX27" fmla="*/ 2094 w 10000"/>
                <a:gd name="connsiteY27" fmla="*/ 383 h 10000"/>
                <a:gd name="connsiteX28" fmla="*/ 2625 w 10000"/>
                <a:gd name="connsiteY28" fmla="*/ 85 h 10000"/>
                <a:gd name="connsiteX29" fmla="*/ 3188 w 10000"/>
                <a:gd name="connsiteY2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844 w 10000"/>
                <a:gd name="connsiteY8" fmla="*/ 6809 h 10000"/>
                <a:gd name="connsiteX9" fmla="*/ 6688 w 10000"/>
                <a:gd name="connsiteY9" fmla="*/ 7447 h 10000"/>
                <a:gd name="connsiteX10" fmla="*/ 6656 w 10000"/>
                <a:gd name="connsiteY10" fmla="*/ 8128 h 10000"/>
                <a:gd name="connsiteX11" fmla="*/ 6688 w 10000"/>
                <a:gd name="connsiteY11" fmla="*/ 8809 h 10000"/>
                <a:gd name="connsiteX12" fmla="*/ 6844 w 10000"/>
                <a:gd name="connsiteY12" fmla="*/ 9447 h 10000"/>
                <a:gd name="connsiteX13" fmla="*/ 7156 w 10000"/>
                <a:gd name="connsiteY13" fmla="*/ 10000 h 10000"/>
                <a:gd name="connsiteX14" fmla="*/ 375 w 10000"/>
                <a:gd name="connsiteY14" fmla="*/ 10000 h 10000"/>
                <a:gd name="connsiteX15" fmla="*/ 250 w 10000"/>
                <a:gd name="connsiteY15" fmla="*/ 9957 h 10000"/>
                <a:gd name="connsiteX16" fmla="*/ 125 w 10000"/>
                <a:gd name="connsiteY16" fmla="*/ 9830 h 10000"/>
                <a:gd name="connsiteX17" fmla="*/ 31 w 10000"/>
                <a:gd name="connsiteY17" fmla="*/ 9745 h 10000"/>
                <a:gd name="connsiteX18" fmla="*/ 0 w 10000"/>
                <a:gd name="connsiteY18" fmla="*/ 9574 h 10000"/>
                <a:gd name="connsiteX19" fmla="*/ 0 w 10000"/>
                <a:gd name="connsiteY19" fmla="*/ 6340 h 10000"/>
                <a:gd name="connsiteX20" fmla="*/ 0 w 10000"/>
                <a:gd name="connsiteY20" fmla="*/ 6170 h 10000"/>
                <a:gd name="connsiteX21" fmla="*/ 0 w 10000"/>
                <a:gd name="connsiteY21" fmla="*/ 6170 h 10000"/>
                <a:gd name="connsiteX22" fmla="*/ 63 w 10000"/>
                <a:gd name="connsiteY22" fmla="*/ 4809 h 10000"/>
                <a:gd name="connsiteX23" fmla="*/ 281 w 10000"/>
                <a:gd name="connsiteY23" fmla="*/ 3574 h 10000"/>
                <a:gd name="connsiteX24" fmla="*/ 625 w 10000"/>
                <a:gd name="connsiteY24" fmla="*/ 2511 h 10000"/>
                <a:gd name="connsiteX25" fmla="*/ 1031 w 10000"/>
                <a:gd name="connsiteY25" fmla="*/ 1660 h 10000"/>
                <a:gd name="connsiteX26" fmla="*/ 1531 w 10000"/>
                <a:gd name="connsiteY26" fmla="*/ 894 h 10000"/>
                <a:gd name="connsiteX27" fmla="*/ 2094 w 10000"/>
                <a:gd name="connsiteY27" fmla="*/ 383 h 10000"/>
                <a:gd name="connsiteX28" fmla="*/ 2625 w 10000"/>
                <a:gd name="connsiteY28" fmla="*/ 85 h 10000"/>
                <a:gd name="connsiteX29" fmla="*/ 3188 w 10000"/>
                <a:gd name="connsiteY2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844 w 10000"/>
                <a:gd name="connsiteY8" fmla="*/ 6809 h 10000"/>
                <a:gd name="connsiteX9" fmla="*/ 6688 w 10000"/>
                <a:gd name="connsiteY9" fmla="*/ 7447 h 10000"/>
                <a:gd name="connsiteX10" fmla="*/ 6656 w 10000"/>
                <a:gd name="connsiteY10" fmla="*/ 8128 h 10000"/>
                <a:gd name="connsiteX11" fmla="*/ 6688 w 10000"/>
                <a:gd name="connsiteY11" fmla="*/ 8809 h 10000"/>
                <a:gd name="connsiteX12" fmla="*/ 6844 w 10000"/>
                <a:gd name="connsiteY12" fmla="*/ 9447 h 10000"/>
                <a:gd name="connsiteX13" fmla="*/ 7156 w 10000"/>
                <a:gd name="connsiteY13" fmla="*/ 10000 h 10000"/>
                <a:gd name="connsiteX14" fmla="*/ 375 w 10000"/>
                <a:gd name="connsiteY14" fmla="*/ 10000 h 10000"/>
                <a:gd name="connsiteX15" fmla="*/ 250 w 10000"/>
                <a:gd name="connsiteY15" fmla="*/ 9957 h 10000"/>
                <a:gd name="connsiteX16" fmla="*/ 125 w 10000"/>
                <a:gd name="connsiteY16" fmla="*/ 9830 h 10000"/>
                <a:gd name="connsiteX17" fmla="*/ 31 w 10000"/>
                <a:gd name="connsiteY17" fmla="*/ 9745 h 10000"/>
                <a:gd name="connsiteX18" fmla="*/ 0 w 10000"/>
                <a:gd name="connsiteY18" fmla="*/ 9574 h 10000"/>
                <a:gd name="connsiteX19" fmla="*/ 0 w 10000"/>
                <a:gd name="connsiteY19" fmla="*/ 6340 h 10000"/>
                <a:gd name="connsiteX20" fmla="*/ 0 w 10000"/>
                <a:gd name="connsiteY20" fmla="*/ 6170 h 10000"/>
                <a:gd name="connsiteX21" fmla="*/ 0 w 10000"/>
                <a:gd name="connsiteY21" fmla="*/ 6170 h 10000"/>
                <a:gd name="connsiteX22" fmla="*/ 63 w 10000"/>
                <a:gd name="connsiteY22" fmla="*/ 4809 h 10000"/>
                <a:gd name="connsiteX23" fmla="*/ 281 w 10000"/>
                <a:gd name="connsiteY23" fmla="*/ 3574 h 10000"/>
                <a:gd name="connsiteX24" fmla="*/ 625 w 10000"/>
                <a:gd name="connsiteY24" fmla="*/ 2511 h 10000"/>
                <a:gd name="connsiteX25" fmla="*/ 1031 w 10000"/>
                <a:gd name="connsiteY25" fmla="*/ 1660 h 10000"/>
                <a:gd name="connsiteX26" fmla="*/ 1531 w 10000"/>
                <a:gd name="connsiteY26" fmla="*/ 894 h 10000"/>
                <a:gd name="connsiteX27" fmla="*/ 2094 w 10000"/>
                <a:gd name="connsiteY27" fmla="*/ 383 h 10000"/>
                <a:gd name="connsiteX28" fmla="*/ 2625 w 10000"/>
                <a:gd name="connsiteY28" fmla="*/ 85 h 10000"/>
                <a:gd name="connsiteX29" fmla="*/ 3188 w 10000"/>
                <a:gd name="connsiteY2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844 w 10000"/>
                <a:gd name="connsiteY8" fmla="*/ 6809 h 10000"/>
                <a:gd name="connsiteX9" fmla="*/ 6688 w 10000"/>
                <a:gd name="connsiteY9" fmla="*/ 7447 h 10000"/>
                <a:gd name="connsiteX10" fmla="*/ 6656 w 10000"/>
                <a:gd name="connsiteY10" fmla="*/ 8128 h 10000"/>
                <a:gd name="connsiteX11" fmla="*/ 6688 w 10000"/>
                <a:gd name="connsiteY11" fmla="*/ 8809 h 10000"/>
                <a:gd name="connsiteX12" fmla="*/ 6844 w 10000"/>
                <a:gd name="connsiteY12" fmla="*/ 9447 h 10000"/>
                <a:gd name="connsiteX13" fmla="*/ 7156 w 10000"/>
                <a:gd name="connsiteY13" fmla="*/ 10000 h 10000"/>
                <a:gd name="connsiteX14" fmla="*/ 375 w 10000"/>
                <a:gd name="connsiteY14" fmla="*/ 10000 h 10000"/>
                <a:gd name="connsiteX15" fmla="*/ 250 w 10000"/>
                <a:gd name="connsiteY15" fmla="*/ 9957 h 10000"/>
                <a:gd name="connsiteX16" fmla="*/ 125 w 10000"/>
                <a:gd name="connsiteY16" fmla="*/ 9830 h 10000"/>
                <a:gd name="connsiteX17" fmla="*/ 31 w 10000"/>
                <a:gd name="connsiteY17" fmla="*/ 9745 h 10000"/>
                <a:gd name="connsiteX18" fmla="*/ 0 w 10000"/>
                <a:gd name="connsiteY18" fmla="*/ 9574 h 10000"/>
                <a:gd name="connsiteX19" fmla="*/ 0 w 10000"/>
                <a:gd name="connsiteY19" fmla="*/ 6340 h 10000"/>
                <a:gd name="connsiteX20" fmla="*/ 0 w 10000"/>
                <a:gd name="connsiteY20" fmla="*/ 6170 h 10000"/>
                <a:gd name="connsiteX21" fmla="*/ 0 w 10000"/>
                <a:gd name="connsiteY21" fmla="*/ 6170 h 10000"/>
                <a:gd name="connsiteX22" fmla="*/ 63 w 10000"/>
                <a:gd name="connsiteY22" fmla="*/ 4809 h 10000"/>
                <a:gd name="connsiteX23" fmla="*/ 281 w 10000"/>
                <a:gd name="connsiteY23" fmla="*/ 3574 h 10000"/>
                <a:gd name="connsiteX24" fmla="*/ 625 w 10000"/>
                <a:gd name="connsiteY24" fmla="*/ 2511 h 10000"/>
                <a:gd name="connsiteX25" fmla="*/ 1031 w 10000"/>
                <a:gd name="connsiteY25" fmla="*/ 1660 h 10000"/>
                <a:gd name="connsiteX26" fmla="*/ 1531 w 10000"/>
                <a:gd name="connsiteY26" fmla="*/ 894 h 10000"/>
                <a:gd name="connsiteX27" fmla="*/ 2094 w 10000"/>
                <a:gd name="connsiteY27" fmla="*/ 383 h 10000"/>
                <a:gd name="connsiteX28" fmla="*/ 2625 w 10000"/>
                <a:gd name="connsiteY28" fmla="*/ 85 h 10000"/>
                <a:gd name="connsiteX29" fmla="*/ 3188 w 10000"/>
                <a:gd name="connsiteY2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6809 h 10000"/>
                <a:gd name="connsiteX8" fmla="*/ 6688 w 10000"/>
                <a:gd name="connsiteY8" fmla="*/ 7447 h 10000"/>
                <a:gd name="connsiteX9" fmla="*/ 6656 w 10000"/>
                <a:gd name="connsiteY9" fmla="*/ 8128 h 10000"/>
                <a:gd name="connsiteX10" fmla="*/ 6688 w 10000"/>
                <a:gd name="connsiteY10" fmla="*/ 8809 h 10000"/>
                <a:gd name="connsiteX11" fmla="*/ 6844 w 10000"/>
                <a:gd name="connsiteY11" fmla="*/ 9447 h 10000"/>
                <a:gd name="connsiteX12" fmla="*/ 7156 w 10000"/>
                <a:gd name="connsiteY12" fmla="*/ 10000 h 10000"/>
                <a:gd name="connsiteX13" fmla="*/ 375 w 10000"/>
                <a:gd name="connsiteY13" fmla="*/ 10000 h 10000"/>
                <a:gd name="connsiteX14" fmla="*/ 250 w 10000"/>
                <a:gd name="connsiteY14" fmla="*/ 9957 h 10000"/>
                <a:gd name="connsiteX15" fmla="*/ 125 w 10000"/>
                <a:gd name="connsiteY15" fmla="*/ 9830 h 10000"/>
                <a:gd name="connsiteX16" fmla="*/ 31 w 10000"/>
                <a:gd name="connsiteY16" fmla="*/ 9745 h 10000"/>
                <a:gd name="connsiteX17" fmla="*/ 0 w 10000"/>
                <a:gd name="connsiteY17" fmla="*/ 9574 h 10000"/>
                <a:gd name="connsiteX18" fmla="*/ 0 w 10000"/>
                <a:gd name="connsiteY18" fmla="*/ 6340 h 10000"/>
                <a:gd name="connsiteX19" fmla="*/ 0 w 10000"/>
                <a:gd name="connsiteY19" fmla="*/ 6170 h 10000"/>
                <a:gd name="connsiteX20" fmla="*/ 0 w 10000"/>
                <a:gd name="connsiteY20" fmla="*/ 6170 h 10000"/>
                <a:gd name="connsiteX21" fmla="*/ 63 w 10000"/>
                <a:gd name="connsiteY21" fmla="*/ 4809 h 10000"/>
                <a:gd name="connsiteX22" fmla="*/ 281 w 10000"/>
                <a:gd name="connsiteY22" fmla="*/ 3574 h 10000"/>
                <a:gd name="connsiteX23" fmla="*/ 625 w 10000"/>
                <a:gd name="connsiteY23" fmla="*/ 2511 h 10000"/>
                <a:gd name="connsiteX24" fmla="*/ 1031 w 10000"/>
                <a:gd name="connsiteY24" fmla="*/ 1660 h 10000"/>
                <a:gd name="connsiteX25" fmla="*/ 1531 w 10000"/>
                <a:gd name="connsiteY25" fmla="*/ 894 h 10000"/>
                <a:gd name="connsiteX26" fmla="*/ 2094 w 10000"/>
                <a:gd name="connsiteY26" fmla="*/ 383 h 10000"/>
                <a:gd name="connsiteX27" fmla="*/ 2625 w 10000"/>
                <a:gd name="connsiteY27" fmla="*/ 85 h 10000"/>
                <a:gd name="connsiteX28" fmla="*/ 3188 w 10000"/>
                <a:gd name="connsiteY28"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688 w 10000"/>
                <a:gd name="connsiteY7" fmla="*/ 7447 h 10000"/>
                <a:gd name="connsiteX8" fmla="*/ 6656 w 10000"/>
                <a:gd name="connsiteY8" fmla="*/ 8128 h 10000"/>
                <a:gd name="connsiteX9" fmla="*/ 6688 w 10000"/>
                <a:gd name="connsiteY9" fmla="*/ 8809 h 10000"/>
                <a:gd name="connsiteX10" fmla="*/ 6844 w 10000"/>
                <a:gd name="connsiteY10" fmla="*/ 9447 h 10000"/>
                <a:gd name="connsiteX11" fmla="*/ 7156 w 10000"/>
                <a:gd name="connsiteY11" fmla="*/ 10000 h 10000"/>
                <a:gd name="connsiteX12" fmla="*/ 375 w 10000"/>
                <a:gd name="connsiteY12" fmla="*/ 10000 h 10000"/>
                <a:gd name="connsiteX13" fmla="*/ 250 w 10000"/>
                <a:gd name="connsiteY13" fmla="*/ 9957 h 10000"/>
                <a:gd name="connsiteX14" fmla="*/ 125 w 10000"/>
                <a:gd name="connsiteY14" fmla="*/ 9830 h 10000"/>
                <a:gd name="connsiteX15" fmla="*/ 31 w 10000"/>
                <a:gd name="connsiteY15" fmla="*/ 9745 h 10000"/>
                <a:gd name="connsiteX16" fmla="*/ 0 w 10000"/>
                <a:gd name="connsiteY16" fmla="*/ 9574 h 10000"/>
                <a:gd name="connsiteX17" fmla="*/ 0 w 10000"/>
                <a:gd name="connsiteY17" fmla="*/ 6340 h 10000"/>
                <a:gd name="connsiteX18" fmla="*/ 0 w 10000"/>
                <a:gd name="connsiteY18" fmla="*/ 6170 h 10000"/>
                <a:gd name="connsiteX19" fmla="*/ 0 w 10000"/>
                <a:gd name="connsiteY19" fmla="*/ 6170 h 10000"/>
                <a:gd name="connsiteX20" fmla="*/ 63 w 10000"/>
                <a:gd name="connsiteY20" fmla="*/ 4809 h 10000"/>
                <a:gd name="connsiteX21" fmla="*/ 281 w 10000"/>
                <a:gd name="connsiteY21" fmla="*/ 3574 h 10000"/>
                <a:gd name="connsiteX22" fmla="*/ 625 w 10000"/>
                <a:gd name="connsiteY22" fmla="*/ 2511 h 10000"/>
                <a:gd name="connsiteX23" fmla="*/ 1031 w 10000"/>
                <a:gd name="connsiteY23" fmla="*/ 1660 h 10000"/>
                <a:gd name="connsiteX24" fmla="*/ 1531 w 10000"/>
                <a:gd name="connsiteY24" fmla="*/ 894 h 10000"/>
                <a:gd name="connsiteX25" fmla="*/ 2094 w 10000"/>
                <a:gd name="connsiteY25" fmla="*/ 383 h 10000"/>
                <a:gd name="connsiteX26" fmla="*/ 2625 w 10000"/>
                <a:gd name="connsiteY26" fmla="*/ 85 h 10000"/>
                <a:gd name="connsiteX27" fmla="*/ 3188 w 10000"/>
                <a:gd name="connsiteY27"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656 w 10000"/>
                <a:gd name="connsiteY7" fmla="*/ 8128 h 10000"/>
                <a:gd name="connsiteX8" fmla="*/ 6688 w 10000"/>
                <a:gd name="connsiteY8" fmla="*/ 8809 h 10000"/>
                <a:gd name="connsiteX9" fmla="*/ 6844 w 10000"/>
                <a:gd name="connsiteY9" fmla="*/ 9447 h 10000"/>
                <a:gd name="connsiteX10" fmla="*/ 7156 w 10000"/>
                <a:gd name="connsiteY10" fmla="*/ 10000 h 10000"/>
                <a:gd name="connsiteX11" fmla="*/ 375 w 10000"/>
                <a:gd name="connsiteY11" fmla="*/ 10000 h 10000"/>
                <a:gd name="connsiteX12" fmla="*/ 250 w 10000"/>
                <a:gd name="connsiteY12" fmla="*/ 9957 h 10000"/>
                <a:gd name="connsiteX13" fmla="*/ 125 w 10000"/>
                <a:gd name="connsiteY13" fmla="*/ 9830 h 10000"/>
                <a:gd name="connsiteX14" fmla="*/ 31 w 10000"/>
                <a:gd name="connsiteY14" fmla="*/ 9745 h 10000"/>
                <a:gd name="connsiteX15" fmla="*/ 0 w 10000"/>
                <a:gd name="connsiteY15" fmla="*/ 9574 h 10000"/>
                <a:gd name="connsiteX16" fmla="*/ 0 w 10000"/>
                <a:gd name="connsiteY16" fmla="*/ 6340 h 10000"/>
                <a:gd name="connsiteX17" fmla="*/ 0 w 10000"/>
                <a:gd name="connsiteY17" fmla="*/ 6170 h 10000"/>
                <a:gd name="connsiteX18" fmla="*/ 0 w 10000"/>
                <a:gd name="connsiteY18" fmla="*/ 6170 h 10000"/>
                <a:gd name="connsiteX19" fmla="*/ 63 w 10000"/>
                <a:gd name="connsiteY19" fmla="*/ 4809 h 10000"/>
                <a:gd name="connsiteX20" fmla="*/ 281 w 10000"/>
                <a:gd name="connsiteY20" fmla="*/ 3574 h 10000"/>
                <a:gd name="connsiteX21" fmla="*/ 625 w 10000"/>
                <a:gd name="connsiteY21" fmla="*/ 2511 h 10000"/>
                <a:gd name="connsiteX22" fmla="*/ 1031 w 10000"/>
                <a:gd name="connsiteY22" fmla="*/ 1660 h 10000"/>
                <a:gd name="connsiteX23" fmla="*/ 1531 w 10000"/>
                <a:gd name="connsiteY23" fmla="*/ 894 h 10000"/>
                <a:gd name="connsiteX24" fmla="*/ 2094 w 10000"/>
                <a:gd name="connsiteY24" fmla="*/ 383 h 10000"/>
                <a:gd name="connsiteX25" fmla="*/ 2625 w 10000"/>
                <a:gd name="connsiteY25" fmla="*/ 85 h 10000"/>
                <a:gd name="connsiteX26" fmla="*/ 3188 w 10000"/>
                <a:gd name="connsiteY26"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688 w 10000"/>
                <a:gd name="connsiteY7" fmla="*/ 8809 h 10000"/>
                <a:gd name="connsiteX8" fmla="*/ 6844 w 10000"/>
                <a:gd name="connsiteY8" fmla="*/ 9447 h 10000"/>
                <a:gd name="connsiteX9" fmla="*/ 7156 w 10000"/>
                <a:gd name="connsiteY9" fmla="*/ 10000 h 10000"/>
                <a:gd name="connsiteX10" fmla="*/ 375 w 10000"/>
                <a:gd name="connsiteY10" fmla="*/ 10000 h 10000"/>
                <a:gd name="connsiteX11" fmla="*/ 250 w 10000"/>
                <a:gd name="connsiteY11" fmla="*/ 9957 h 10000"/>
                <a:gd name="connsiteX12" fmla="*/ 125 w 10000"/>
                <a:gd name="connsiteY12" fmla="*/ 9830 h 10000"/>
                <a:gd name="connsiteX13" fmla="*/ 31 w 10000"/>
                <a:gd name="connsiteY13" fmla="*/ 9745 h 10000"/>
                <a:gd name="connsiteX14" fmla="*/ 0 w 10000"/>
                <a:gd name="connsiteY14" fmla="*/ 9574 h 10000"/>
                <a:gd name="connsiteX15" fmla="*/ 0 w 10000"/>
                <a:gd name="connsiteY15" fmla="*/ 6340 h 10000"/>
                <a:gd name="connsiteX16" fmla="*/ 0 w 10000"/>
                <a:gd name="connsiteY16" fmla="*/ 6170 h 10000"/>
                <a:gd name="connsiteX17" fmla="*/ 0 w 10000"/>
                <a:gd name="connsiteY17" fmla="*/ 6170 h 10000"/>
                <a:gd name="connsiteX18" fmla="*/ 63 w 10000"/>
                <a:gd name="connsiteY18" fmla="*/ 4809 h 10000"/>
                <a:gd name="connsiteX19" fmla="*/ 281 w 10000"/>
                <a:gd name="connsiteY19" fmla="*/ 3574 h 10000"/>
                <a:gd name="connsiteX20" fmla="*/ 625 w 10000"/>
                <a:gd name="connsiteY20" fmla="*/ 2511 h 10000"/>
                <a:gd name="connsiteX21" fmla="*/ 1031 w 10000"/>
                <a:gd name="connsiteY21" fmla="*/ 1660 h 10000"/>
                <a:gd name="connsiteX22" fmla="*/ 1531 w 10000"/>
                <a:gd name="connsiteY22" fmla="*/ 894 h 10000"/>
                <a:gd name="connsiteX23" fmla="*/ 2094 w 10000"/>
                <a:gd name="connsiteY23" fmla="*/ 383 h 10000"/>
                <a:gd name="connsiteX24" fmla="*/ 2625 w 10000"/>
                <a:gd name="connsiteY24" fmla="*/ 85 h 10000"/>
                <a:gd name="connsiteX25" fmla="*/ 3188 w 10000"/>
                <a:gd name="connsiteY25"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6844 w 10000"/>
                <a:gd name="connsiteY7" fmla="*/ 9447 h 10000"/>
                <a:gd name="connsiteX8" fmla="*/ 7156 w 10000"/>
                <a:gd name="connsiteY8" fmla="*/ 10000 h 10000"/>
                <a:gd name="connsiteX9" fmla="*/ 375 w 10000"/>
                <a:gd name="connsiteY9" fmla="*/ 10000 h 10000"/>
                <a:gd name="connsiteX10" fmla="*/ 250 w 10000"/>
                <a:gd name="connsiteY10" fmla="*/ 9957 h 10000"/>
                <a:gd name="connsiteX11" fmla="*/ 125 w 10000"/>
                <a:gd name="connsiteY11" fmla="*/ 9830 h 10000"/>
                <a:gd name="connsiteX12" fmla="*/ 31 w 10000"/>
                <a:gd name="connsiteY12" fmla="*/ 9745 h 10000"/>
                <a:gd name="connsiteX13" fmla="*/ 0 w 10000"/>
                <a:gd name="connsiteY13" fmla="*/ 9574 h 10000"/>
                <a:gd name="connsiteX14" fmla="*/ 0 w 10000"/>
                <a:gd name="connsiteY14" fmla="*/ 6340 h 10000"/>
                <a:gd name="connsiteX15" fmla="*/ 0 w 10000"/>
                <a:gd name="connsiteY15" fmla="*/ 6170 h 10000"/>
                <a:gd name="connsiteX16" fmla="*/ 0 w 10000"/>
                <a:gd name="connsiteY16" fmla="*/ 6170 h 10000"/>
                <a:gd name="connsiteX17" fmla="*/ 63 w 10000"/>
                <a:gd name="connsiteY17" fmla="*/ 4809 h 10000"/>
                <a:gd name="connsiteX18" fmla="*/ 281 w 10000"/>
                <a:gd name="connsiteY18" fmla="*/ 3574 h 10000"/>
                <a:gd name="connsiteX19" fmla="*/ 625 w 10000"/>
                <a:gd name="connsiteY19" fmla="*/ 2511 h 10000"/>
                <a:gd name="connsiteX20" fmla="*/ 1031 w 10000"/>
                <a:gd name="connsiteY20" fmla="*/ 1660 h 10000"/>
                <a:gd name="connsiteX21" fmla="*/ 1531 w 10000"/>
                <a:gd name="connsiteY21" fmla="*/ 894 h 10000"/>
                <a:gd name="connsiteX22" fmla="*/ 2094 w 10000"/>
                <a:gd name="connsiteY22" fmla="*/ 383 h 10000"/>
                <a:gd name="connsiteX23" fmla="*/ 2625 w 10000"/>
                <a:gd name="connsiteY23" fmla="*/ 85 h 10000"/>
                <a:gd name="connsiteX24" fmla="*/ 3188 w 10000"/>
                <a:gd name="connsiteY24"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7156 w 10000"/>
                <a:gd name="connsiteY7" fmla="*/ 10000 h 10000"/>
                <a:gd name="connsiteX8" fmla="*/ 375 w 10000"/>
                <a:gd name="connsiteY8" fmla="*/ 10000 h 10000"/>
                <a:gd name="connsiteX9" fmla="*/ 250 w 10000"/>
                <a:gd name="connsiteY9" fmla="*/ 9957 h 10000"/>
                <a:gd name="connsiteX10" fmla="*/ 125 w 10000"/>
                <a:gd name="connsiteY10" fmla="*/ 9830 h 10000"/>
                <a:gd name="connsiteX11" fmla="*/ 31 w 10000"/>
                <a:gd name="connsiteY11" fmla="*/ 9745 h 10000"/>
                <a:gd name="connsiteX12" fmla="*/ 0 w 10000"/>
                <a:gd name="connsiteY12" fmla="*/ 9574 h 10000"/>
                <a:gd name="connsiteX13" fmla="*/ 0 w 10000"/>
                <a:gd name="connsiteY13" fmla="*/ 6340 h 10000"/>
                <a:gd name="connsiteX14" fmla="*/ 0 w 10000"/>
                <a:gd name="connsiteY14" fmla="*/ 6170 h 10000"/>
                <a:gd name="connsiteX15" fmla="*/ 0 w 10000"/>
                <a:gd name="connsiteY15" fmla="*/ 6170 h 10000"/>
                <a:gd name="connsiteX16" fmla="*/ 63 w 10000"/>
                <a:gd name="connsiteY16" fmla="*/ 4809 h 10000"/>
                <a:gd name="connsiteX17" fmla="*/ 281 w 10000"/>
                <a:gd name="connsiteY17" fmla="*/ 3574 h 10000"/>
                <a:gd name="connsiteX18" fmla="*/ 625 w 10000"/>
                <a:gd name="connsiteY18" fmla="*/ 2511 h 10000"/>
                <a:gd name="connsiteX19" fmla="*/ 1031 w 10000"/>
                <a:gd name="connsiteY19" fmla="*/ 1660 h 10000"/>
                <a:gd name="connsiteX20" fmla="*/ 1531 w 10000"/>
                <a:gd name="connsiteY20" fmla="*/ 894 h 10000"/>
                <a:gd name="connsiteX21" fmla="*/ 2094 w 10000"/>
                <a:gd name="connsiteY21" fmla="*/ 383 h 10000"/>
                <a:gd name="connsiteX22" fmla="*/ 2625 w 10000"/>
                <a:gd name="connsiteY22" fmla="*/ 85 h 10000"/>
                <a:gd name="connsiteX23" fmla="*/ 3188 w 10000"/>
                <a:gd name="connsiteY23"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7156 w 10000"/>
                <a:gd name="connsiteY7" fmla="*/ 10000 h 10000"/>
                <a:gd name="connsiteX8" fmla="*/ 375 w 10000"/>
                <a:gd name="connsiteY8" fmla="*/ 10000 h 10000"/>
                <a:gd name="connsiteX9" fmla="*/ 250 w 10000"/>
                <a:gd name="connsiteY9" fmla="*/ 9957 h 10000"/>
                <a:gd name="connsiteX10" fmla="*/ 125 w 10000"/>
                <a:gd name="connsiteY10" fmla="*/ 9830 h 10000"/>
                <a:gd name="connsiteX11" fmla="*/ 31 w 10000"/>
                <a:gd name="connsiteY11" fmla="*/ 9745 h 10000"/>
                <a:gd name="connsiteX12" fmla="*/ 0 w 10000"/>
                <a:gd name="connsiteY12" fmla="*/ 9574 h 10000"/>
                <a:gd name="connsiteX13" fmla="*/ 0 w 10000"/>
                <a:gd name="connsiteY13" fmla="*/ 6340 h 10000"/>
                <a:gd name="connsiteX14" fmla="*/ 0 w 10000"/>
                <a:gd name="connsiteY14" fmla="*/ 6170 h 10000"/>
                <a:gd name="connsiteX15" fmla="*/ 0 w 10000"/>
                <a:gd name="connsiteY15" fmla="*/ 6170 h 10000"/>
                <a:gd name="connsiteX16" fmla="*/ 63 w 10000"/>
                <a:gd name="connsiteY16" fmla="*/ 4809 h 10000"/>
                <a:gd name="connsiteX17" fmla="*/ 281 w 10000"/>
                <a:gd name="connsiteY17" fmla="*/ 3574 h 10000"/>
                <a:gd name="connsiteX18" fmla="*/ 625 w 10000"/>
                <a:gd name="connsiteY18" fmla="*/ 2511 h 10000"/>
                <a:gd name="connsiteX19" fmla="*/ 1031 w 10000"/>
                <a:gd name="connsiteY19" fmla="*/ 1660 h 10000"/>
                <a:gd name="connsiteX20" fmla="*/ 1531 w 10000"/>
                <a:gd name="connsiteY20" fmla="*/ 894 h 10000"/>
                <a:gd name="connsiteX21" fmla="*/ 2094 w 10000"/>
                <a:gd name="connsiteY21" fmla="*/ 383 h 10000"/>
                <a:gd name="connsiteX22" fmla="*/ 2625 w 10000"/>
                <a:gd name="connsiteY22" fmla="*/ 85 h 10000"/>
                <a:gd name="connsiteX23" fmla="*/ 3188 w 10000"/>
                <a:gd name="connsiteY23"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7063 w 10000"/>
                <a:gd name="connsiteY5" fmla="*/ 6340 h 10000"/>
                <a:gd name="connsiteX6" fmla="*/ 6906 w 10000"/>
                <a:gd name="connsiteY6" fmla="*/ 6681 h 10000"/>
                <a:gd name="connsiteX7" fmla="*/ 7156 w 10000"/>
                <a:gd name="connsiteY7" fmla="*/ 10000 h 10000"/>
                <a:gd name="connsiteX8" fmla="*/ 375 w 10000"/>
                <a:gd name="connsiteY8" fmla="*/ 10000 h 10000"/>
                <a:gd name="connsiteX9" fmla="*/ 250 w 10000"/>
                <a:gd name="connsiteY9" fmla="*/ 9957 h 10000"/>
                <a:gd name="connsiteX10" fmla="*/ 125 w 10000"/>
                <a:gd name="connsiteY10" fmla="*/ 9830 h 10000"/>
                <a:gd name="connsiteX11" fmla="*/ 31 w 10000"/>
                <a:gd name="connsiteY11" fmla="*/ 9745 h 10000"/>
                <a:gd name="connsiteX12" fmla="*/ 0 w 10000"/>
                <a:gd name="connsiteY12" fmla="*/ 9574 h 10000"/>
                <a:gd name="connsiteX13" fmla="*/ 0 w 10000"/>
                <a:gd name="connsiteY13" fmla="*/ 6340 h 10000"/>
                <a:gd name="connsiteX14" fmla="*/ 0 w 10000"/>
                <a:gd name="connsiteY14" fmla="*/ 6170 h 10000"/>
                <a:gd name="connsiteX15" fmla="*/ 0 w 10000"/>
                <a:gd name="connsiteY15" fmla="*/ 6170 h 10000"/>
                <a:gd name="connsiteX16" fmla="*/ 63 w 10000"/>
                <a:gd name="connsiteY16" fmla="*/ 4809 h 10000"/>
                <a:gd name="connsiteX17" fmla="*/ 281 w 10000"/>
                <a:gd name="connsiteY17" fmla="*/ 3574 h 10000"/>
                <a:gd name="connsiteX18" fmla="*/ 625 w 10000"/>
                <a:gd name="connsiteY18" fmla="*/ 2511 h 10000"/>
                <a:gd name="connsiteX19" fmla="*/ 1031 w 10000"/>
                <a:gd name="connsiteY19" fmla="*/ 1660 h 10000"/>
                <a:gd name="connsiteX20" fmla="*/ 1531 w 10000"/>
                <a:gd name="connsiteY20" fmla="*/ 894 h 10000"/>
                <a:gd name="connsiteX21" fmla="*/ 2094 w 10000"/>
                <a:gd name="connsiteY21" fmla="*/ 383 h 10000"/>
                <a:gd name="connsiteX22" fmla="*/ 2625 w 10000"/>
                <a:gd name="connsiteY22" fmla="*/ 85 h 10000"/>
                <a:gd name="connsiteX23" fmla="*/ 3188 w 10000"/>
                <a:gd name="connsiteY23"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250 w 10000"/>
                <a:gd name="connsiteY8" fmla="*/ 9957 h 10000"/>
                <a:gd name="connsiteX9" fmla="*/ 125 w 10000"/>
                <a:gd name="connsiteY9" fmla="*/ 9830 h 10000"/>
                <a:gd name="connsiteX10" fmla="*/ 31 w 10000"/>
                <a:gd name="connsiteY10" fmla="*/ 9745 h 10000"/>
                <a:gd name="connsiteX11" fmla="*/ 0 w 10000"/>
                <a:gd name="connsiteY11" fmla="*/ 9574 h 10000"/>
                <a:gd name="connsiteX12" fmla="*/ 0 w 10000"/>
                <a:gd name="connsiteY12" fmla="*/ 6340 h 10000"/>
                <a:gd name="connsiteX13" fmla="*/ 0 w 10000"/>
                <a:gd name="connsiteY13" fmla="*/ 6170 h 10000"/>
                <a:gd name="connsiteX14" fmla="*/ 0 w 10000"/>
                <a:gd name="connsiteY14" fmla="*/ 6170 h 10000"/>
                <a:gd name="connsiteX15" fmla="*/ 63 w 10000"/>
                <a:gd name="connsiteY15" fmla="*/ 4809 h 10000"/>
                <a:gd name="connsiteX16" fmla="*/ 281 w 10000"/>
                <a:gd name="connsiteY16" fmla="*/ 3574 h 10000"/>
                <a:gd name="connsiteX17" fmla="*/ 625 w 10000"/>
                <a:gd name="connsiteY17" fmla="*/ 2511 h 10000"/>
                <a:gd name="connsiteX18" fmla="*/ 1031 w 10000"/>
                <a:gd name="connsiteY18" fmla="*/ 1660 h 10000"/>
                <a:gd name="connsiteX19" fmla="*/ 1531 w 10000"/>
                <a:gd name="connsiteY19" fmla="*/ 894 h 10000"/>
                <a:gd name="connsiteX20" fmla="*/ 2094 w 10000"/>
                <a:gd name="connsiteY20" fmla="*/ 383 h 10000"/>
                <a:gd name="connsiteX21" fmla="*/ 2625 w 10000"/>
                <a:gd name="connsiteY21" fmla="*/ 85 h 10000"/>
                <a:gd name="connsiteX22" fmla="*/ 3188 w 10000"/>
                <a:gd name="connsiteY22" fmla="*/ 0 h 10000"/>
                <a:gd name="connsiteX0" fmla="*/ 3392 w 10204"/>
                <a:gd name="connsiteY0" fmla="*/ 0 h 10000"/>
                <a:gd name="connsiteX1" fmla="*/ 6017 w 10204"/>
                <a:gd name="connsiteY1" fmla="*/ 0 h 10000"/>
                <a:gd name="connsiteX2" fmla="*/ 7485 w 10204"/>
                <a:gd name="connsiteY2" fmla="*/ 1745 h 10000"/>
                <a:gd name="connsiteX3" fmla="*/ 8923 w 10204"/>
                <a:gd name="connsiteY3" fmla="*/ 0 h 10000"/>
                <a:gd name="connsiteX4" fmla="*/ 10204 w 10204"/>
                <a:gd name="connsiteY4" fmla="*/ 0 h 10000"/>
                <a:gd name="connsiteX5" fmla="*/ 7110 w 10204"/>
                <a:gd name="connsiteY5" fmla="*/ 6681 h 10000"/>
                <a:gd name="connsiteX6" fmla="*/ 7360 w 10204"/>
                <a:gd name="connsiteY6" fmla="*/ 10000 h 10000"/>
                <a:gd name="connsiteX7" fmla="*/ 579 w 10204"/>
                <a:gd name="connsiteY7" fmla="*/ 10000 h 10000"/>
                <a:gd name="connsiteX8" fmla="*/ 329 w 10204"/>
                <a:gd name="connsiteY8" fmla="*/ 9830 h 10000"/>
                <a:gd name="connsiteX9" fmla="*/ 235 w 10204"/>
                <a:gd name="connsiteY9" fmla="*/ 9745 h 10000"/>
                <a:gd name="connsiteX10" fmla="*/ 204 w 10204"/>
                <a:gd name="connsiteY10" fmla="*/ 9574 h 10000"/>
                <a:gd name="connsiteX11" fmla="*/ 204 w 10204"/>
                <a:gd name="connsiteY11" fmla="*/ 6340 h 10000"/>
                <a:gd name="connsiteX12" fmla="*/ 204 w 10204"/>
                <a:gd name="connsiteY12" fmla="*/ 6170 h 10000"/>
                <a:gd name="connsiteX13" fmla="*/ 204 w 10204"/>
                <a:gd name="connsiteY13" fmla="*/ 6170 h 10000"/>
                <a:gd name="connsiteX14" fmla="*/ 267 w 10204"/>
                <a:gd name="connsiteY14" fmla="*/ 4809 h 10000"/>
                <a:gd name="connsiteX15" fmla="*/ 485 w 10204"/>
                <a:gd name="connsiteY15" fmla="*/ 3574 h 10000"/>
                <a:gd name="connsiteX16" fmla="*/ 829 w 10204"/>
                <a:gd name="connsiteY16" fmla="*/ 2511 h 10000"/>
                <a:gd name="connsiteX17" fmla="*/ 1235 w 10204"/>
                <a:gd name="connsiteY17" fmla="*/ 1660 h 10000"/>
                <a:gd name="connsiteX18" fmla="*/ 1735 w 10204"/>
                <a:gd name="connsiteY18" fmla="*/ 894 h 10000"/>
                <a:gd name="connsiteX19" fmla="*/ 2298 w 10204"/>
                <a:gd name="connsiteY19" fmla="*/ 383 h 10000"/>
                <a:gd name="connsiteX20" fmla="*/ 2829 w 10204"/>
                <a:gd name="connsiteY20" fmla="*/ 85 h 10000"/>
                <a:gd name="connsiteX21" fmla="*/ 3392 w 10204"/>
                <a:gd name="connsiteY21" fmla="*/ 0 h 10000"/>
                <a:gd name="connsiteX0" fmla="*/ 3429 w 10241"/>
                <a:gd name="connsiteY0" fmla="*/ 0 h 10000"/>
                <a:gd name="connsiteX1" fmla="*/ 6054 w 10241"/>
                <a:gd name="connsiteY1" fmla="*/ 0 h 10000"/>
                <a:gd name="connsiteX2" fmla="*/ 7522 w 10241"/>
                <a:gd name="connsiteY2" fmla="*/ 1745 h 10000"/>
                <a:gd name="connsiteX3" fmla="*/ 8960 w 10241"/>
                <a:gd name="connsiteY3" fmla="*/ 0 h 10000"/>
                <a:gd name="connsiteX4" fmla="*/ 10241 w 10241"/>
                <a:gd name="connsiteY4" fmla="*/ 0 h 10000"/>
                <a:gd name="connsiteX5" fmla="*/ 7147 w 10241"/>
                <a:gd name="connsiteY5" fmla="*/ 6681 h 10000"/>
                <a:gd name="connsiteX6" fmla="*/ 7397 w 10241"/>
                <a:gd name="connsiteY6" fmla="*/ 10000 h 10000"/>
                <a:gd name="connsiteX7" fmla="*/ 616 w 10241"/>
                <a:gd name="connsiteY7" fmla="*/ 10000 h 10000"/>
                <a:gd name="connsiteX8" fmla="*/ 272 w 10241"/>
                <a:gd name="connsiteY8" fmla="*/ 9745 h 10000"/>
                <a:gd name="connsiteX9" fmla="*/ 241 w 10241"/>
                <a:gd name="connsiteY9" fmla="*/ 9574 h 10000"/>
                <a:gd name="connsiteX10" fmla="*/ 241 w 10241"/>
                <a:gd name="connsiteY10" fmla="*/ 6340 h 10000"/>
                <a:gd name="connsiteX11" fmla="*/ 241 w 10241"/>
                <a:gd name="connsiteY11" fmla="*/ 6170 h 10000"/>
                <a:gd name="connsiteX12" fmla="*/ 241 w 10241"/>
                <a:gd name="connsiteY12" fmla="*/ 6170 h 10000"/>
                <a:gd name="connsiteX13" fmla="*/ 304 w 10241"/>
                <a:gd name="connsiteY13" fmla="*/ 4809 h 10000"/>
                <a:gd name="connsiteX14" fmla="*/ 522 w 10241"/>
                <a:gd name="connsiteY14" fmla="*/ 3574 h 10000"/>
                <a:gd name="connsiteX15" fmla="*/ 866 w 10241"/>
                <a:gd name="connsiteY15" fmla="*/ 2511 h 10000"/>
                <a:gd name="connsiteX16" fmla="*/ 1272 w 10241"/>
                <a:gd name="connsiteY16" fmla="*/ 1660 h 10000"/>
                <a:gd name="connsiteX17" fmla="*/ 1772 w 10241"/>
                <a:gd name="connsiteY17" fmla="*/ 894 h 10000"/>
                <a:gd name="connsiteX18" fmla="*/ 2335 w 10241"/>
                <a:gd name="connsiteY18" fmla="*/ 383 h 10000"/>
                <a:gd name="connsiteX19" fmla="*/ 2866 w 10241"/>
                <a:gd name="connsiteY19" fmla="*/ 85 h 10000"/>
                <a:gd name="connsiteX20" fmla="*/ 3429 w 10241"/>
                <a:gd name="connsiteY20" fmla="*/ 0 h 10000"/>
                <a:gd name="connsiteX0" fmla="*/ 3442 w 10254"/>
                <a:gd name="connsiteY0" fmla="*/ 0 h 10000"/>
                <a:gd name="connsiteX1" fmla="*/ 6067 w 10254"/>
                <a:gd name="connsiteY1" fmla="*/ 0 h 10000"/>
                <a:gd name="connsiteX2" fmla="*/ 7535 w 10254"/>
                <a:gd name="connsiteY2" fmla="*/ 1745 h 10000"/>
                <a:gd name="connsiteX3" fmla="*/ 8973 w 10254"/>
                <a:gd name="connsiteY3" fmla="*/ 0 h 10000"/>
                <a:gd name="connsiteX4" fmla="*/ 10254 w 10254"/>
                <a:gd name="connsiteY4" fmla="*/ 0 h 10000"/>
                <a:gd name="connsiteX5" fmla="*/ 7160 w 10254"/>
                <a:gd name="connsiteY5" fmla="*/ 6681 h 10000"/>
                <a:gd name="connsiteX6" fmla="*/ 7410 w 10254"/>
                <a:gd name="connsiteY6" fmla="*/ 10000 h 10000"/>
                <a:gd name="connsiteX7" fmla="*/ 629 w 10254"/>
                <a:gd name="connsiteY7" fmla="*/ 10000 h 10000"/>
                <a:gd name="connsiteX8" fmla="*/ 254 w 10254"/>
                <a:gd name="connsiteY8" fmla="*/ 9574 h 10000"/>
                <a:gd name="connsiteX9" fmla="*/ 254 w 10254"/>
                <a:gd name="connsiteY9" fmla="*/ 6340 h 10000"/>
                <a:gd name="connsiteX10" fmla="*/ 254 w 10254"/>
                <a:gd name="connsiteY10" fmla="*/ 6170 h 10000"/>
                <a:gd name="connsiteX11" fmla="*/ 254 w 10254"/>
                <a:gd name="connsiteY11" fmla="*/ 6170 h 10000"/>
                <a:gd name="connsiteX12" fmla="*/ 317 w 10254"/>
                <a:gd name="connsiteY12" fmla="*/ 4809 h 10000"/>
                <a:gd name="connsiteX13" fmla="*/ 535 w 10254"/>
                <a:gd name="connsiteY13" fmla="*/ 3574 h 10000"/>
                <a:gd name="connsiteX14" fmla="*/ 879 w 10254"/>
                <a:gd name="connsiteY14" fmla="*/ 2511 h 10000"/>
                <a:gd name="connsiteX15" fmla="*/ 1285 w 10254"/>
                <a:gd name="connsiteY15" fmla="*/ 1660 h 10000"/>
                <a:gd name="connsiteX16" fmla="*/ 1785 w 10254"/>
                <a:gd name="connsiteY16" fmla="*/ 894 h 10000"/>
                <a:gd name="connsiteX17" fmla="*/ 2348 w 10254"/>
                <a:gd name="connsiteY17" fmla="*/ 383 h 10000"/>
                <a:gd name="connsiteX18" fmla="*/ 2879 w 10254"/>
                <a:gd name="connsiteY18" fmla="*/ 85 h 10000"/>
                <a:gd name="connsiteX19" fmla="*/ 3442 w 10254"/>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340 h 10000"/>
                <a:gd name="connsiteX10" fmla="*/ 0 w 10000"/>
                <a:gd name="connsiteY10" fmla="*/ 6170 h 10000"/>
                <a:gd name="connsiteX11" fmla="*/ 0 w 10000"/>
                <a:gd name="connsiteY11" fmla="*/ 6170 h 10000"/>
                <a:gd name="connsiteX12" fmla="*/ 63 w 10000"/>
                <a:gd name="connsiteY12" fmla="*/ 4809 h 10000"/>
                <a:gd name="connsiteX13" fmla="*/ 281 w 10000"/>
                <a:gd name="connsiteY13" fmla="*/ 3574 h 10000"/>
                <a:gd name="connsiteX14" fmla="*/ 625 w 10000"/>
                <a:gd name="connsiteY14" fmla="*/ 2511 h 10000"/>
                <a:gd name="connsiteX15" fmla="*/ 1031 w 10000"/>
                <a:gd name="connsiteY15" fmla="*/ 1660 h 10000"/>
                <a:gd name="connsiteX16" fmla="*/ 1531 w 10000"/>
                <a:gd name="connsiteY16" fmla="*/ 894 h 10000"/>
                <a:gd name="connsiteX17" fmla="*/ 2094 w 10000"/>
                <a:gd name="connsiteY17" fmla="*/ 383 h 10000"/>
                <a:gd name="connsiteX18" fmla="*/ 2625 w 10000"/>
                <a:gd name="connsiteY18" fmla="*/ 85 h 10000"/>
                <a:gd name="connsiteX19" fmla="*/ 3188 w 10000"/>
                <a:gd name="connsiteY19"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1031 w 10000"/>
                <a:gd name="connsiteY14" fmla="*/ 1660 h 10000"/>
                <a:gd name="connsiteX15" fmla="*/ 1531 w 10000"/>
                <a:gd name="connsiteY15" fmla="*/ 894 h 10000"/>
                <a:gd name="connsiteX16" fmla="*/ 2094 w 10000"/>
                <a:gd name="connsiteY16" fmla="*/ 383 h 10000"/>
                <a:gd name="connsiteX17" fmla="*/ 2625 w 10000"/>
                <a:gd name="connsiteY17" fmla="*/ 85 h 10000"/>
                <a:gd name="connsiteX18" fmla="*/ 3188 w 10000"/>
                <a:gd name="connsiteY18"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1031 w 10000"/>
                <a:gd name="connsiteY14" fmla="*/ 1660 h 10000"/>
                <a:gd name="connsiteX15" fmla="*/ 1531 w 10000"/>
                <a:gd name="connsiteY15" fmla="*/ 894 h 10000"/>
                <a:gd name="connsiteX16" fmla="*/ 2094 w 10000"/>
                <a:gd name="connsiteY16" fmla="*/ 383 h 10000"/>
                <a:gd name="connsiteX17" fmla="*/ 3188 w 10000"/>
                <a:gd name="connsiteY17"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1031 w 10000"/>
                <a:gd name="connsiteY14" fmla="*/ 1660 h 10000"/>
                <a:gd name="connsiteX15" fmla="*/ 1531 w 10000"/>
                <a:gd name="connsiteY15" fmla="*/ 894 h 10000"/>
                <a:gd name="connsiteX16" fmla="*/ 3188 w 10000"/>
                <a:gd name="connsiteY16"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1031 w 10000"/>
                <a:gd name="connsiteY14" fmla="*/ 1660 h 10000"/>
                <a:gd name="connsiteX15" fmla="*/ 3188 w 10000"/>
                <a:gd name="connsiteY15"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625 w 10000"/>
                <a:gd name="connsiteY13" fmla="*/ 2511 h 10000"/>
                <a:gd name="connsiteX14" fmla="*/ 3188 w 10000"/>
                <a:gd name="connsiteY14"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281 w 10000"/>
                <a:gd name="connsiteY12" fmla="*/ 3574 h 10000"/>
                <a:gd name="connsiteX13" fmla="*/ 3188 w 10000"/>
                <a:gd name="connsiteY13"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0 w 10000"/>
                <a:gd name="connsiteY10" fmla="*/ 6170 h 10000"/>
                <a:gd name="connsiteX11" fmla="*/ 63 w 10000"/>
                <a:gd name="connsiteY11" fmla="*/ 4809 h 10000"/>
                <a:gd name="connsiteX12" fmla="*/ 3188 w 10000"/>
                <a:gd name="connsiteY12"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 name="connsiteX0" fmla="*/ 3188 w 10000"/>
                <a:gd name="connsiteY0" fmla="*/ 0 h 10000"/>
                <a:gd name="connsiteX1" fmla="*/ 5813 w 10000"/>
                <a:gd name="connsiteY1" fmla="*/ 0 h 10000"/>
                <a:gd name="connsiteX2" fmla="*/ 7281 w 10000"/>
                <a:gd name="connsiteY2" fmla="*/ 1745 h 10000"/>
                <a:gd name="connsiteX3" fmla="*/ 8719 w 10000"/>
                <a:gd name="connsiteY3" fmla="*/ 0 h 10000"/>
                <a:gd name="connsiteX4" fmla="*/ 10000 w 10000"/>
                <a:gd name="connsiteY4" fmla="*/ 0 h 10000"/>
                <a:gd name="connsiteX5" fmla="*/ 6906 w 10000"/>
                <a:gd name="connsiteY5" fmla="*/ 6681 h 10000"/>
                <a:gd name="connsiteX6" fmla="*/ 7156 w 10000"/>
                <a:gd name="connsiteY6" fmla="*/ 10000 h 10000"/>
                <a:gd name="connsiteX7" fmla="*/ 375 w 10000"/>
                <a:gd name="connsiteY7" fmla="*/ 10000 h 10000"/>
                <a:gd name="connsiteX8" fmla="*/ 0 w 10000"/>
                <a:gd name="connsiteY8" fmla="*/ 9574 h 10000"/>
                <a:gd name="connsiteX9" fmla="*/ 0 w 10000"/>
                <a:gd name="connsiteY9" fmla="*/ 6170 h 10000"/>
                <a:gd name="connsiteX10" fmla="*/ 63 w 10000"/>
                <a:gd name="connsiteY10" fmla="*/ 4809 h 10000"/>
                <a:gd name="connsiteX11" fmla="*/ 3188 w 10000"/>
                <a:gd name="connsiteY1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00">
                  <a:moveTo>
                    <a:pt x="3188" y="0"/>
                  </a:moveTo>
                  <a:lnTo>
                    <a:pt x="5813" y="0"/>
                  </a:lnTo>
                  <a:lnTo>
                    <a:pt x="7281" y="1745"/>
                  </a:lnTo>
                  <a:lnTo>
                    <a:pt x="8719" y="0"/>
                  </a:lnTo>
                  <a:lnTo>
                    <a:pt x="10000" y="0"/>
                  </a:lnTo>
                  <a:cubicBezTo>
                    <a:pt x="9419" y="1266"/>
                    <a:pt x="7536" y="5303"/>
                    <a:pt x="6906" y="6681"/>
                  </a:cubicBezTo>
                  <a:cubicBezTo>
                    <a:pt x="6519" y="7747"/>
                    <a:pt x="6580" y="9143"/>
                    <a:pt x="7156" y="10000"/>
                  </a:cubicBezTo>
                  <a:lnTo>
                    <a:pt x="375" y="10000"/>
                  </a:lnTo>
                  <a:cubicBezTo>
                    <a:pt x="142" y="10005"/>
                    <a:pt x="6" y="9865"/>
                    <a:pt x="0" y="9574"/>
                  </a:cubicBezTo>
                  <a:lnTo>
                    <a:pt x="0" y="6170"/>
                  </a:lnTo>
                  <a:cubicBezTo>
                    <a:pt x="21" y="5716"/>
                    <a:pt x="42" y="5263"/>
                    <a:pt x="63" y="4809"/>
                  </a:cubicBezTo>
                  <a:cubicBezTo>
                    <a:pt x="371" y="2640"/>
                    <a:pt x="1382" y="71"/>
                    <a:pt x="3188" y="0"/>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9" name="Freeform 332">
              <a:extLst>
                <a:ext uri="{FF2B5EF4-FFF2-40B4-BE49-F238E27FC236}">
                  <a16:creationId xmlns:a16="http://schemas.microsoft.com/office/drawing/2014/main" id="{A80CE67B-A2F3-4953-AE8A-88EB5BFF9896}"/>
                </a:ext>
              </a:extLst>
            </p:cNvPr>
            <p:cNvSpPr>
              <a:spLocks/>
            </p:cNvSpPr>
            <p:nvPr/>
          </p:nvSpPr>
          <p:spPr bwMode="auto">
            <a:xfrm>
              <a:off x="4800140" y="3243740"/>
              <a:ext cx="2633934" cy="2397727"/>
            </a:xfrm>
            <a:custGeom>
              <a:avLst/>
              <a:gdLst>
                <a:gd name="connsiteX0" fmla="*/ 1226863 w 2633934"/>
                <a:gd name="connsiteY0" fmla="*/ 886831 h 2397727"/>
                <a:gd name="connsiteX1" fmla="*/ 716997 w 2633934"/>
                <a:gd name="connsiteY1" fmla="*/ 967320 h 2397727"/>
                <a:gd name="connsiteX2" fmla="*/ 714458 w 2633934"/>
                <a:gd name="connsiteY2" fmla="*/ 1017588 h 2397727"/>
                <a:gd name="connsiteX3" fmla="*/ 1107193 w 2633934"/>
                <a:gd name="connsiteY3" fmla="*/ 1756234 h 2397727"/>
                <a:gd name="connsiteX4" fmla="*/ 1134647 w 2633934"/>
                <a:gd name="connsiteY4" fmla="*/ 1772912 h 2397727"/>
                <a:gd name="connsiteX5" fmla="*/ 1488699 w 2633934"/>
                <a:gd name="connsiteY5" fmla="*/ 1489294 h 2397727"/>
                <a:gd name="connsiteX6" fmla="*/ 1422685 w 2633934"/>
                <a:gd name="connsiteY6" fmla="*/ 1468802 h 2397727"/>
                <a:gd name="connsiteX7" fmla="*/ 1171371 w 2633934"/>
                <a:gd name="connsiteY7" fmla="*/ 1089658 h 2397727"/>
                <a:gd name="connsiteX8" fmla="*/ 1203707 w 2633934"/>
                <a:gd name="connsiteY8" fmla="*/ 929492 h 2397727"/>
                <a:gd name="connsiteX9" fmla="*/ 1582851 w 2633934"/>
                <a:gd name="connsiteY9" fmla="*/ 847247 h 2397727"/>
                <a:gd name="connsiteX10" fmla="*/ 1340440 w 2633934"/>
                <a:gd name="connsiteY10" fmla="*/ 1089658 h 2397727"/>
                <a:gd name="connsiteX11" fmla="*/ 1582851 w 2633934"/>
                <a:gd name="connsiteY11" fmla="*/ 1332069 h 2397727"/>
                <a:gd name="connsiteX12" fmla="*/ 1825262 w 2633934"/>
                <a:gd name="connsiteY12" fmla="*/ 1089658 h 2397727"/>
                <a:gd name="connsiteX13" fmla="*/ 1582851 w 2633934"/>
                <a:gd name="connsiteY13" fmla="*/ 847247 h 2397727"/>
                <a:gd name="connsiteX14" fmla="*/ 1605234 w 2633934"/>
                <a:gd name="connsiteY14" fmla="*/ 126812 h 2397727"/>
                <a:gd name="connsiteX15" fmla="*/ 754506 w 2633934"/>
                <a:gd name="connsiteY15" fmla="*/ 752699 h 2397727"/>
                <a:gd name="connsiteX16" fmla="*/ 738914 w 2633934"/>
                <a:gd name="connsiteY16" fmla="*/ 813339 h 2397727"/>
                <a:gd name="connsiteX17" fmla="*/ 1418192 w 2633934"/>
                <a:gd name="connsiteY17" fmla="*/ 712953 h 2397727"/>
                <a:gd name="connsiteX18" fmla="*/ 1422685 w 2633934"/>
                <a:gd name="connsiteY18" fmla="*/ 710514 h 2397727"/>
                <a:gd name="connsiteX19" fmla="*/ 1582851 w 2633934"/>
                <a:gd name="connsiteY19" fmla="*/ 678178 h 2397727"/>
                <a:gd name="connsiteX20" fmla="*/ 1994331 w 2633934"/>
                <a:gd name="connsiteY20" fmla="*/ 1089658 h 2397727"/>
                <a:gd name="connsiteX21" fmla="*/ 1743018 w 2633934"/>
                <a:gd name="connsiteY21" fmla="*/ 1468802 h 2397727"/>
                <a:gd name="connsiteX22" fmla="*/ 1733573 w 2633934"/>
                <a:gd name="connsiteY22" fmla="*/ 1471734 h 2397727"/>
                <a:gd name="connsiteX23" fmla="*/ 1273270 w 2633934"/>
                <a:gd name="connsiteY23" fmla="*/ 1843767 h 2397727"/>
                <a:gd name="connsiteX24" fmla="*/ 1340345 w 2633934"/>
                <a:gd name="connsiteY24" fmla="*/ 1868317 h 2397727"/>
                <a:gd name="connsiteX25" fmla="*/ 1605234 w 2633934"/>
                <a:gd name="connsiteY25" fmla="*/ 1908364 h 2397727"/>
                <a:gd name="connsiteX26" fmla="*/ 2496010 w 2633934"/>
                <a:gd name="connsiteY26" fmla="*/ 1017588 h 2397727"/>
                <a:gd name="connsiteX27" fmla="*/ 1605234 w 2633934"/>
                <a:gd name="connsiteY27" fmla="*/ 126812 h 2397727"/>
                <a:gd name="connsiteX28" fmla="*/ 1605234 w 2633934"/>
                <a:gd name="connsiteY28" fmla="*/ 0 h 2397727"/>
                <a:gd name="connsiteX29" fmla="*/ 2633934 w 2633934"/>
                <a:gd name="connsiteY29" fmla="*/ 1028700 h 2397727"/>
                <a:gd name="connsiteX30" fmla="*/ 1710413 w 2633934"/>
                <a:gd name="connsiteY30" fmla="*/ 2052089 h 2397727"/>
                <a:gd name="connsiteX31" fmla="*/ 1633952 w 2633934"/>
                <a:gd name="connsiteY31" fmla="*/ 2055950 h 2397727"/>
                <a:gd name="connsiteX32" fmla="*/ 1636668 w 2633934"/>
                <a:gd name="connsiteY32" fmla="*/ 2060258 h 2397727"/>
                <a:gd name="connsiteX33" fmla="*/ 630824 w 2633934"/>
                <a:gd name="connsiteY33" fmla="*/ 2060259 h 2397727"/>
                <a:gd name="connsiteX34" fmla="*/ 555291 w 2633934"/>
                <a:gd name="connsiteY34" fmla="*/ 2323623 h 2397727"/>
                <a:gd name="connsiteX35" fmla="*/ 276685 w 2633934"/>
                <a:gd name="connsiteY35" fmla="*/ 2318860 h 2397727"/>
                <a:gd name="connsiteX36" fmla="*/ 243347 w 2633934"/>
                <a:gd name="connsiteY36" fmla="*/ 2054541 h 2397727"/>
                <a:gd name="connsiteX37" fmla="*/ 64087 w 2633934"/>
                <a:gd name="connsiteY37" fmla="*/ 1549715 h 2397727"/>
                <a:gd name="connsiteX38" fmla="*/ 657008 w 2633934"/>
                <a:gd name="connsiteY38" fmla="*/ 629285 h 2397727"/>
                <a:gd name="connsiteX39" fmla="*/ 657375 w 2633934"/>
                <a:gd name="connsiteY39" fmla="*/ 628284 h 2397727"/>
                <a:gd name="connsiteX40" fmla="*/ 1605234 w 2633934"/>
                <a:gd name="connsiteY40" fmla="*/ 0 h 239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33934" h="2397727">
                  <a:moveTo>
                    <a:pt x="1226863" y="886831"/>
                  </a:moveTo>
                  <a:lnTo>
                    <a:pt x="716997" y="967320"/>
                  </a:lnTo>
                  <a:lnTo>
                    <a:pt x="714458" y="1017588"/>
                  </a:lnTo>
                  <a:cubicBezTo>
                    <a:pt x="714458" y="1325065"/>
                    <a:pt x="870245" y="1596155"/>
                    <a:pt x="1107193" y="1756234"/>
                  </a:cubicBezTo>
                  <a:lnTo>
                    <a:pt x="1134647" y="1772912"/>
                  </a:lnTo>
                  <a:lnTo>
                    <a:pt x="1488699" y="1489294"/>
                  </a:lnTo>
                  <a:lnTo>
                    <a:pt x="1422685" y="1468802"/>
                  </a:lnTo>
                  <a:cubicBezTo>
                    <a:pt x="1274998" y="1406336"/>
                    <a:pt x="1171371" y="1260099"/>
                    <a:pt x="1171371" y="1089658"/>
                  </a:cubicBezTo>
                  <a:cubicBezTo>
                    <a:pt x="1171371" y="1032845"/>
                    <a:pt x="1182885" y="978721"/>
                    <a:pt x="1203707" y="929492"/>
                  </a:cubicBezTo>
                  <a:close/>
                  <a:moveTo>
                    <a:pt x="1582851" y="847247"/>
                  </a:moveTo>
                  <a:cubicBezTo>
                    <a:pt x="1448971" y="847247"/>
                    <a:pt x="1340440" y="955778"/>
                    <a:pt x="1340440" y="1089658"/>
                  </a:cubicBezTo>
                  <a:cubicBezTo>
                    <a:pt x="1340440" y="1223538"/>
                    <a:pt x="1448971" y="1332069"/>
                    <a:pt x="1582851" y="1332069"/>
                  </a:cubicBezTo>
                  <a:cubicBezTo>
                    <a:pt x="1716731" y="1332069"/>
                    <a:pt x="1825262" y="1223538"/>
                    <a:pt x="1825262" y="1089658"/>
                  </a:cubicBezTo>
                  <a:cubicBezTo>
                    <a:pt x="1825262" y="955778"/>
                    <a:pt x="1716731" y="847247"/>
                    <a:pt x="1582851" y="847247"/>
                  </a:cubicBezTo>
                  <a:close/>
                  <a:moveTo>
                    <a:pt x="1605234" y="126812"/>
                  </a:moveTo>
                  <a:cubicBezTo>
                    <a:pt x="1205515" y="126812"/>
                    <a:pt x="867288" y="390092"/>
                    <a:pt x="754506" y="752699"/>
                  </a:cubicBezTo>
                  <a:lnTo>
                    <a:pt x="738914" y="813339"/>
                  </a:lnTo>
                  <a:lnTo>
                    <a:pt x="1418192" y="712953"/>
                  </a:lnTo>
                  <a:lnTo>
                    <a:pt x="1422685" y="710514"/>
                  </a:lnTo>
                  <a:cubicBezTo>
                    <a:pt x="1471913" y="689692"/>
                    <a:pt x="1526038" y="678178"/>
                    <a:pt x="1582851" y="678178"/>
                  </a:cubicBezTo>
                  <a:cubicBezTo>
                    <a:pt x="1810105" y="678178"/>
                    <a:pt x="1994331" y="862404"/>
                    <a:pt x="1994331" y="1089658"/>
                  </a:cubicBezTo>
                  <a:cubicBezTo>
                    <a:pt x="1994331" y="1260099"/>
                    <a:pt x="1890704" y="1406336"/>
                    <a:pt x="1743018" y="1468802"/>
                  </a:cubicBezTo>
                  <a:lnTo>
                    <a:pt x="1733573" y="1471734"/>
                  </a:lnTo>
                  <a:lnTo>
                    <a:pt x="1273270" y="1843767"/>
                  </a:lnTo>
                  <a:lnTo>
                    <a:pt x="1340345" y="1868317"/>
                  </a:lnTo>
                  <a:cubicBezTo>
                    <a:pt x="1424023" y="1894343"/>
                    <a:pt x="1512991" y="1908364"/>
                    <a:pt x="1605234" y="1908364"/>
                  </a:cubicBezTo>
                  <a:cubicBezTo>
                    <a:pt x="2097196" y="1908364"/>
                    <a:pt x="2496010" y="1509550"/>
                    <a:pt x="2496010" y="1017588"/>
                  </a:cubicBezTo>
                  <a:cubicBezTo>
                    <a:pt x="2496010" y="525626"/>
                    <a:pt x="2097196" y="126812"/>
                    <a:pt x="1605234" y="126812"/>
                  </a:cubicBezTo>
                  <a:close/>
                  <a:moveTo>
                    <a:pt x="1605234" y="0"/>
                  </a:moveTo>
                  <a:cubicBezTo>
                    <a:pt x="2173369" y="0"/>
                    <a:pt x="2633934" y="460565"/>
                    <a:pt x="2633934" y="1028700"/>
                  </a:cubicBezTo>
                  <a:cubicBezTo>
                    <a:pt x="2633934" y="1561327"/>
                    <a:pt x="2229141" y="1999409"/>
                    <a:pt x="1710413" y="2052089"/>
                  </a:cubicBezTo>
                  <a:lnTo>
                    <a:pt x="1633952" y="2055950"/>
                  </a:lnTo>
                  <a:lnTo>
                    <a:pt x="1636668" y="2060258"/>
                  </a:lnTo>
                  <a:lnTo>
                    <a:pt x="630824" y="2060259"/>
                  </a:lnTo>
                  <a:cubicBezTo>
                    <a:pt x="604582" y="2137887"/>
                    <a:pt x="585739" y="2216626"/>
                    <a:pt x="555291" y="2323623"/>
                  </a:cubicBezTo>
                  <a:cubicBezTo>
                    <a:pt x="401019" y="2478245"/>
                    <a:pt x="299307" y="2347435"/>
                    <a:pt x="276685" y="2318860"/>
                  </a:cubicBezTo>
                  <a:cubicBezTo>
                    <a:pt x="258826" y="2268854"/>
                    <a:pt x="258143" y="2181541"/>
                    <a:pt x="243347" y="2054541"/>
                  </a:cubicBezTo>
                  <a:cubicBezTo>
                    <a:pt x="47068" y="2005328"/>
                    <a:pt x="-84915" y="1760852"/>
                    <a:pt x="64087" y="1549715"/>
                  </a:cubicBezTo>
                  <a:lnTo>
                    <a:pt x="657008" y="629285"/>
                  </a:lnTo>
                  <a:lnTo>
                    <a:pt x="657375" y="628284"/>
                  </a:lnTo>
                  <a:cubicBezTo>
                    <a:pt x="813540" y="259068"/>
                    <a:pt x="1179133" y="0"/>
                    <a:pt x="1605234" y="0"/>
                  </a:cubicBezTo>
                  <a:close/>
                </a:path>
              </a:pathLst>
            </a:custGeom>
            <a:grpFill/>
            <a:ln w="0">
              <a:noFill/>
              <a:prstDash val="solid"/>
              <a:round/>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D6D1969D-8F49-43C7-9195-CC3245140A86}"/>
              </a:ext>
            </a:extLst>
          </p:cNvPr>
          <p:cNvPicPr>
            <a:picLocks noChangeAspect="1"/>
          </p:cNvPicPr>
          <p:nvPr/>
        </p:nvPicPr>
        <p:blipFill>
          <a:blip r:embed="rId5"/>
          <a:stretch>
            <a:fillRect/>
          </a:stretch>
        </p:blipFill>
        <p:spPr>
          <a:xfrm>
            <a:off x="3182005" y="4331829"/>
            <a:ext cx="415312" cy="398007"/>
          </a:xfrm>
          <a:prstGeom prst="rect">
            <a:avLst/>
          </a:prstGeom>
        </p:spPr>
      </p:pic>
      <p:sp>
        <p:nvSpPr>
          <p:cNvPr id="192" name="Freeform: Shape 191">
            <a:extLst>
              <a:ext uri="{FF2B5EF4-FFF2-40B4-BE49-F238E27FC236}">
                <a16:creationId xmlns:a16="http://schemas.microsoft.com/office/drawing/2014/main" id="{5202D482-E22D-487E-80EA-DDD40319E39E}"/>
              </a:ext>
            </a:extLst>
          </p:cNvPr>
          <p:cNvSpPr>
            <a:spLocks/>
          </p:cNvSpPr>
          <p:nvPr/>
        </p:nvSpPr>
        <p:spPr bwMode="auto">
          <a:xfrm>
            <a:off x="5599984" y="2003824"/>
            <a:ext cx="397439" cy="453302"/>
          </a:xfrm>
          <a:custGeom>
            <a:avLst/>
            <a:gdLst>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1032214 w 1681823"/>
              <a:gd name="connsiteY6" fmla="*/ 259 h 3377690"/>
              <a:gd name="connsiteX7" fmla="*/ 1164252 w 1681823"/>
              <a:gd name="connsiteY7" fmla="*/ 56962 h 3377690"/>
              <a:gd name="connsiteX8" fmla="*/ 1214705 w 1681823"/>
              <a:gd name="connsiteY8" fmla="*/ 152550 h 3377690"/>
              <a:gd name="connsiteX9" fmla="*/ 1226477 w 1681823"/>
              <a:gd name="connsiteY9" fmla="*/ 250502 h 3377690"/>
              <a:gd name="connsiteX10" fmla="*/ 1242285 w 1681823"/>
              <a:gd name="connsiteY10" fmla="*/ 300154 h 3377690"/>
              <a:gd name="connsiteX11" fmla="*/ 1226813 w 1681823"/>
              <a:gd name="connsiteY11" fmla="*/ 355548 h 3377690"/>
              <a:gd name="connsiteX12" fmla="*/ 1216218 w 1681823"/>
              <a:gd name="connsiteY12" fmla="*/ 469713 h 3377690"/>
              <a:gd name="connsiteX13" fmla="*/ 1141717 w 1681823"/>
              <a:gd name="connsiteY13" fmla="*/ 479170 h 3377690"/>
              <a:gd name="connsiteX14" fmla="*/ 1245985 w 1681823"/>
              <a:gd name="connsiteY14" fmla="*/ 543008 h 3377690"/>
              <a:gd name="connsiteX15" fmla="*/ 1335454 w 1681823"/>
              <a:gd name="connsiteY15" fmla="*/ 818626 h 3377690"/>
              <a:gd name="connsiteX16" fmla="*/ 1396670 w 1681823"/>
              <a:gd name="connsiteY16" fmla="*/ 934142 h 3377690"/>
              <a:gd name="connsiteX17" fmla="*/ 1498584 w 1681823"/>
              <a:gd name="connsiteY17" fmla="*/ 863549 h 3377690"/>
              <a:gd name="connsiteX18" fmla="*/ 1557108 w 1681823"/>
              <a:gd name="connsiteY18" fmla="*/ 709527 h 3377690"/>
              <a:gd name="connsiteX19" fmla="*/ 1587380 w 1681823"/>
              <a:gd name="connsiteY19" fmla="*/ 711554 h 3377690"/>
              <a:gd name="connsiteX20" fmla="*/ 1606888 w 1681823"/>
              <a:gd name="connsiteY20" fmla="*/ 724051 h 3377690"/>
              <a:gd name="connsiteX21" fmla="*/ 1632451 w 1681823"/>
              <a:gd name="connsiteY21" fmla="*/ 788903 h 3377690"/>
              <a:gd name="connsiteX22" fmla="*/ 1487652 w 1681823"/>
              <a:gd name="connsiteY22" fmla="*/ 1054387 h 3377690"/>
              <a:gd name="connsiteX23" fmla="*/ 1304174 w 1681823"/>
              <a:gd name="connsiteY23" fmla="*/ 1081746 h 3377690"/>
              <a:gd name="connsiteX24" fmla="*/ 1284497 w 1681823"/>
              <a:gd name="connsiteY24" fmla="*/ 1397558 h 3377690"/>
              <a:gd name="connsiteX25" fmla="*/ 1266166 w 1681823"/>
              <a:gd name="connsiteY25" fmla="*/ 1466125 h 3377690"/>
              <a:gd name="connsiteX26" fmla="*/ 1243631 w 1681823"/>
              <a:gd name="connsiteY26" fmla="*/ 1533679 h 3377690"/>
              <a:gd name="connsiteX27" fmla="*/ 1217564 w 1681823"/>
              <a:gd name="connsiteY27" fmla="*/ 1589748 h 3377690"/>
              <a:gd name="connsiteX28" fmla="*/ 1221263 w 1681823"/>
              <a:gd name="connsiteY28" fmla="*/ 1612716 h 3377690"/>
              <a:gd name="connsiteX29" fmla="*/ 1488830 w 1681823"/>
              <a:gd name="connsiteY29" fmla="*/ 1747485 h 3377690"/>
              <a:gd name="connsiteX30" fmla="*/ 1556436 w 1681823"/>
              <a:gd name="connsiteY30" fmla="*/ 1805919 h 3377690"/>
              <a:gd name="connsiteX31" fmla="*/ 1582335 w 1681823"/>
              <a:gd name="connsiteY31" fmla="*/ 1827198 h 3377690"/>
              <a:gd name="connsiteX32" fmla="*/ 1662386 w 1681823"/>
              <a:gd name="connsiteY32" fmla="*/ 1926501 h 3377690"/>
              <a:gd name="connsiteX33" fmla="*/ 1664572 w 1681823"/>
              <a:gd name="connsiteY33" fmla="*/ 2067013 h 3377690"/>
              <a:gd name="connsiteX34" fmla="*/ 1212014 w 1681823"/>
              <a:gd name="connsiteY34" fmla="*/ 2506110 h 3377690"/>
              <a:gd name="connsiteX35" fmla="*/ 1146762 w 1681823"/>
              <a:gd name="connsiteY35" fmla="*/ 2614870 h 3377690"/>
              <a:gd name="connsiteX36" fmla="*/ 1186788 w 1681823"/>
              <a:gd name="connsiteY36" fmla="*/ 2627368 h 3377690"/>
              <a:gd name="connsiteX37" fmla="*/ 1148444 w 1681823"/>
              <a:gd name="connsiteY37" fmla="*/ 2702014 h 3377690"/>
              <a:gd name="connsiteX38" fmla="*/ 1152648 w 1681823"/>
              <a:gd name="connsiteY38" fmla="*/ 2802331 h 3377690"/>
              <a:gd name="connsiteX39" fmla="*/ 1196037 w 1681823"/>
              <a:gd name="connsiteY39" fmla="*/ 2927980 h 3377690"/>
              <a:gd name="connsiteX40" fmla="*/ 1046698 w 1681823"/>
              <a:gd name="connsiteY40" fmla="*/ 2883395 h 3377690"/>
              <a:gd name="connsiteX41" fmla="*/ 967992 w 1681823"/>
              <a:gd name="connsiteY41" fmla="*/ 2742209 h 3377690"/>
              <a:gd name="connsiteX42" fmla="*/ 895341 w 1681823"/>
              <a:gd name="connsiteY42" fmla="*/ 2603049 h 3377690"/>
              <a:gd name="connsiteX43" fmla="*/ 1027526 w 1681823"/>
              <a:gd name="connsiteY43" fmla="*/ 2514891 h 3377690"/>
              <a:gd name="connsiteX44" fmla="*/ 1206464 w 1681823"/>
              <a:gd name="connsiteY44" fmla="*/ 2249744 h 3377690"/>
              <a:gd name="connsiteX45" fmla="*/ 1331250 w 1681823"/>
              <a:gd name="connsiteY45" fmla="*/ 2041342 h 3377690"/>
              <a:gd name="connsiteX46" fmla="*/ 1389943 w 1681823"/>
              <a:gd name="connsiteY46" fmla="*/ 1994730 h 3377690"/>
              <a:gd name="connsiteX47" fmla="*/ 1107241 w 1681823"/>
              <a:gd name="connsiteY47" fmla="*/ 1914680 h 3377690"/>
              <a:gd name="connsiteX48" fmla="*/ 781991 w 1681823"/>
              <a:gd name="connsiteY48" fmla="*/ 2334862 h 3377690"/>
              <a:gd name="connsiteX49" fmla="*/ 692522 w 1681823"/>
              <a:gd name="connsiteY49" fmla="*/ 2432476 h 3377690"/>
              <a:gd name="connsiteX50" fmla="*/ 660064 w 1681823"/>
              <a:gd name="connsiteY50" fmla="*/ 2456796 h 3377690"/>
              <a:gd name="connsiteX51" fmla="*/ 459600 w 1681823"/>
              <a:gd name="connsiteY51" fmla="*/ 2750315 h 3377690"/>
              <a:gd name="connsiteX52" fmla="*/ 354323 w 1681823"/>
              <a:gd name="connsiteY52" fmla="*/ 2896230 h 3377690"/>
              <a:gd name="connsiteX53" fmla="*/ 268217 w 1681823"/>
              <a:gd name="connsiteY53" fmla="*/ 3049914 h 3377690"/>
              <a:gd name="connsiteX54" fmla="*/ 298489 w 1681823"/>
              <a:gd name="connsiteY54" fmla="*/ 3090108 h 3377690"/>
              <a:gd name="connsiteX55" fmla="*/ 245177 w 1681823"/>
              <a:gd name="connsiteY55" fmla="*/ 3175901 h 3377690"/>
              <a:gd name="connsiteX56" fmla="*/ 222810 w 1681823"/>
              <a:gd name="connsiteY56" fmla="*/ 3284662 h 3377690"/>
              <a:gd name="connsiteX57" fmla="*/ 273094 w 1681823"/>
              <a:gd name="connsiteY57" fmla="*/ 3375522 h 3377690"/>
              <a:gd name="connsiteX58" fmla="*/ 90288 w 1681823"/>
              <a:gd name="connsiteY58" fmla="*/ 3247846 h 3377690"/>
              <a:gd name="connsiteX59" fmla="*/ 51440 w 1681823"/>
              <a:gd name="connsiteY59" fmla="*/ 3124561 h 3377690"/>
              <a:gd name="connsiteX60" fmla="*/ 175721 w 1681823"/>
              <a:gd name="connsiteY60" fmla="*/ 2871911 h 3377690"/>
              <a:gd name="connsiteX61" fmla="*/ 293611 w 1681823"/>
              <a:gd name="connsiteY61" fmla="*/ 2665535 h 3377690"/>
              <a:gd name="connsiteX62" fmla="*/ 470195 w 1681823"/>
              <a:gd name="connsiteY62" fmla="*/ 2355803 h 3377690"/>
              <a:gd name="connsiteX63" fmla="*/ 665110 w 1681823"/>
              <a:gd name="connsiteY63" fmla="*/ 2063973 h 3377690"/>
              <a:gd name="connsiteX64" fmla="*/ 757101 w 1681823"/>
              <a:gd name="connsiteY64" fmla="*/ 1841722 h 3377690"/>
              <a:gd name="connsiteX65" fmla="*/ 768201 w 1681823"/>
              <a:gd name="connsiteY65" fmla="*/ 1827198 h 3377690"/>
              <a:gd name="connsiteX66" fmla="*/ 796118 w 1681823"/>
              <a:gd name="connsiteY66" fmla="*/ 1760320 h 3377690"/>
              <a:gd name="connsiteX67" fmla="*/ 751383 w 1681823"/>
              <a:gd name="connsiteY67" fmla="*/ 1616769 h 3377690"/>
              <a:gd name="connsiteX68" fmla="*/ 812094 w 1681823"/>
              <a:gd name="connsiteY68" fmla="*/ 1441130 h 3377690"/>
              <a:gd name="connsiteX69" fmla="*/ 901899 w 1681823"/>
              <a:gd name="connsiteY69" fmla="*/ 1306699 h 3377690"/>
              <a:gd name="connsiteX70" fmla="*/ 868433 w 1681823"/>
              <a:gd name="connsiteY70" fmla="*/ 1188481 h 3377690"/>
              <a:gd name="connsiteX71" fmla="*/ 866078 w 1681823"/>
              <a:gd name="connsiteY71" fmla="*/ 1201992 h 3377690"/>
              <a:gd name="connsiteX72" fmla="*/ 855988 w 1681823"/>
              <a:gd name="connsiteY72" fmla="*/ 1220569 h 3377690"/>
              <a:gd name="connsiteX73" fmla="*/ 700931 w 1681823"/>
              <a:gd name="connsiteY73" fmla="*/ 1161459 h 3377690"/>
              <a:gd name="connsiteX74" fmla="*/ 548396 w 1681823"/>
              <a:gd name="connsiteY74" fmla="*/ 1103364 h 3377690"/>
              <a:gd name="connsiteX75" fmla="*/ 404439 w 1681823"/>
              <a:gd name="connsiteY75" fmla="*/ 1036486 h 3377690"/>
              <a:gd name="connsiteX76" fmla="*/ 641733 w 1681823"/>
              <a:gd name="connsiteY76" fmla="*/ 686559 h 3377690"/>
              <a:gd name="connsiteX77" fmla="*/ 831266 w 1681823"/>
              <a:gd name="connsiteY77" fmla="*/ 569016 h 3377690"/>
              <a:gd name="connsiteX78" fmla="*/ 820839 w 1681823"/>
              <a:gd name="connsiteY78" fmla="*/ 538280 h 3377690"/>
              <a:gd name="connsiteX79" fmla="*/ 679741 w 1681823"/>
              <a:gd name="connsiteY79" fmla="*/ 616641 h 3377690"/>
              <a:gd name="connsiteX80" fmla="*/ 644424 w 1681823"/>
              <a:gd name="connsiteY80" fmla="*/ 599078 h 3377690"/>
              <a:gd name="connsiteX81" fmla="*/ 641061 w 1681823"/>
              <a:gd name="connsiteY81" fmla="*/ 597389 h 3377690"/>
              <a:gd name="connsiteX82" fmla="*/ 580013 w 1681823"/>
              <a:gd name="connsiteY82" fmla="*/ 681493 h 3377690"/>
              <a:gd name="connsiteX83" fmla="*/ 612975 w 1681823"/>
              <a:gd name="connsiteY83" fmla="*/ 601104 h 3377690"/>
              <a:gd name="connsiteX84" fmla="*/ 604735 w 1681823"/>
              <a:gd name="connsiteY84" fmla="*/ 572732 h 3377690"/>
              <a:gd name="connsiteX85" fmla="*/ 532924 w 1681823"/>
              <a:gd name="connsiteY85" fmla="*/ 602455 h 3377690"/>
              <a:gd name="connsiteX86" fmla="*/ 546883 w 1681823"/>
              <a:gd name="connsiteY86" fmla="*/ 543008 h 3377690"/>
              <a:gd name="connsiteX87" fmla="*/ 577490 w 1681823"/>
              <a:gd name="connsiteY87" fmla="*/ 525107 h 3377690"/>
              <a:gd name="connsiteX88" fmla="*/ 582199 w 1681823"/>
              <a:gd name="connsiteY88" fmla="*/ 522404 h 3377690"/>
              <a:gd name="connsiteX89" fmla="*/ 587245 w 1681823"/>
              <a:gd name="connsiteY89" fmla="*/ 519702 h 3377690"/>
              <a:gd name="connsiteX90" fmla="*/ 534942 w 1681823"/>
              <a:gd name="connsiteY90" fmla="*/ 442691 h 3377690"/>
              <a:gd name="connsiteX91" fmla="*/ 596494 w 1681823"/>
              <a:gd name="connsiteY91" fmla="*/ 365005 h 3377690"/>
              <a:gd name="connsiteX92" fmla="*/ 665278 w 1681823"/>
              <a:gd name="connsiteY92" fmla="*/ 367369 h 3377690"/>
              <a:gd name="connsiteX93" fmla="*/ 673014 w 1681823"/>
              <a:gd name="connsiteY93" fmla="*/ 321771 h 3377690"/>
              <a:gd name="connsiteX94" fmla="*/ 678564 w 1681823"/>
              <a:gd name="connsiteY94" fmla="*/ 316029 h 3377690"/>
              <a:gd name="connsiteX95" fmla="*/ 710180 w 1681823"/>
              <a:gd name="connsiteY95" fmla="*/ 297114 h 3377690"/>
              <a:gd name="connsiteX96" fmla="*/ 734229 w 1681823"/>
              <a:gd name="connsiteY96" fmla="*/ 331228 h 3377690"/>
              <a:gd name="connsiteX97" fmla="*/ 770555 w 1681823"/>
              <a:gd name="connsiteY97" fmla="*/ 248138 h 3377690"/>
              <a:gd name="connsiteX98" fmla="*/ 829921 w 1681823"/>
              <a:gd name="connsiteY98" fmla="*/ 187340 h 3377690"/>
              <a:gd name="connsiteX99" fmla="*/ 862715 w 1681823"/>
              <a:gd name="connsiteY99" fmla="*/ 72499 h 3377690"/>
              <a:gd name="connsiteX100" fmla="*/ 1032214 w 1681823"/>
              <a:gd name="connsiteY100"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1002 w 1681823"/>
              <a:gd name="connsiteY18" fmla="*/ 863549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1002 w 1681823"/>
              <a:gd name="connsiteY18" fmla="*/ 863549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57108 w 1681823"/>
              <a:gd name="connsiteY19" fmla="*/ 70952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29479 w 1681823"/>
              <a:gd name="connsiteY19" fmla="*/ 714887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86026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87380 w 1681823"/>
              <a:gd name="connsiteY20" fmla="*/ 711554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606888 w 1681823"/>
              <a:gd name="connsiteY21" fmla="*/ 724051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632451 w 1681823"/>
              <a:gd name="connsiteY22" fmla="*/ 788903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7652 w 1681823"/>
              <a:gd name="connsiteY23" fmla="*/ 1054387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485140 w 1681823"/>
              <a:gd name="connsiteY23" fmla="*/ 1022224 h 3377690"/>
              <a:gd name="connsiteX24" fmla="*/ 1304174 w 1681823"/>
              <a:gd name="connsiteY24" fmla="*/ 1081746 h 3377690"/>
              <a:gd name="connsiteX25" fmla="*/ 1284497 w 1681823"/>
              <a:gd name="connsiteY25" fmla="*/ 1397558 h 3377690"/>
              <a:gd name="connsiteX26" fmla="*/ 1266166 w 1681823"/>
              <a:gd name="connsiteY26" fmla="*/ 1466125 h 3377690"/>
              <a:gd name="connsiteX27" fmla="*/ 1243631 w 1681823"/>
              <a:gd name="connsiteY27" fmla="*/ 1533679 h 3377690"/>
              <a:gd name="connsiteX28" fmla="*/ 1217564 w 1681823"/>
              <a:gd name="connsiteY28" fmla="*/ 1589748 h 3377690"/>
              <a:gd name="connsiteX29" fmla="*/ 1221263 w 1681823"/>
              <a:gd name="connsiteY29" fmla="*/ 1612716 h 3377690"/>
              <a:gd name="connsiteX30" fmla="*/ 1488830 w 1681823"/>
              <a:gd name="connsiteY30" fmla="*/ 1747485 h 3377690"/>
              <a:gd name="connsiteX31" fmla="*/ 1556436 w 1681823"/>
              <a:gd name="connsiteY31" fmla="*/ 1805919 h 3377690"/>
              <a:gd name="connsiteX32" fmla="*/ 1582335 w 1681823"/>
              <a:gd name="connsiteY32" fmla="*/ 1827198 h 3377690"/>
              <a:gd name="connsiteX33" fmla="*/ 1662386 w 1681823"/>
              <a:gd name="connsiteY33" fmla="*/ 1926501 h 3377690"/>
              <a:gd name="connsiteX34" fmla="*/ 1664572 w 1681823"/>
              <a:gd name="connsiteY34" fmla="*/ 2067013 h 3377690"/>
              <a:gd name="connsiteX35" fmla="*/ 1212014 w 1681823"/>
              <a:gd name="connsiteY35" fmla="*/ 2506110 h 3377690"/>
              <a:gd name="connsiteX36" fmla="*/ 1146762 w 1681823"/>
              <a:gd name="connsiteY36" fmla="*/ 2614870 h 3377690"/>
              <a:gd name="connsiteX37" fmla="*/ 1186788 w 1681823"/>
              <a:gd name="connsiteY37" fmla="*/ 2627368 h 3377690"/>
              <a:gd name="connsiteX38" fmla="*/ 1148444 w 1681823"/>
              <a:gd name="connsiteY38" fmla="*/ 2702014 h 3377690"/>
              <a:gd name="connsiteX39" fmla="*/ 1152648 w 1681823"/>
              <a:gd name="connsiteY39" fmla="*/ 2802331 h 3377690"/>
              <a:gd name="connsiteX40" fmla="*/ 1196037 w 1681823"/>
              <a:gd name="connsiteY40" fmla="*/ 2927980 h 3377690"/>
              <a:gd name="connsiteX41" fmla="*/ 1046698 w 1681823"/>
              <a:gd name="connsiteY41" fmla="*/ 2883395 h 3377690"/>
              <a:gd name="connsiteX42" fmla="*/ 967992 w 1681823"/>
              <a:gd name="connsiteY42" fmla="*/ 2742209 h 3377690"/>
              <a:gd name="connsiteX43" fmla="*/ 895341 w 1681823"/>
              <a:gd name="connsiteY43" fmla="*/ 2603049 h 3377690"/>
              <a:gd name="connsiteX44" fmla="*/ 1027526 w 1681823"/>
              <a:gd name="connsiteY44" fmla="*/ 2514891 h 3377690"/>
              <a:gd name="connsiteX45" fmla="*/ 1206464 w 1681823"/>
              <a:gd name="connsiteY45" fmla="*/ 2249744 h 3377690"/>
              <a:gd name="connsiteX46" fmla="*/ 1331250 w 1681823"/>
              <a:gd name="connsiteY46" fmla="*/ 2041342 h 3377690"/>
              <a:gd name="connsiteX47" fmla="*/ 1389943 w 1681823"/>
              <a:gd name="connsiteY47" fmla="*/ 1994730 h 3377690"/>
              <a:gd name="connsiteX48" fmla="*/ 1107241 w 1681823"/>
              <a:gd name="connsiteY48" fmla="*/ 1914680 h 3377690"/>
              <a:gd name="connsiteX49" fmla="*/ 781991 w 1681823"/>
              <a:gd name="connsiteY49" fmla="*/ 2334862 h 3377690"/>
              <a:gd name="connsiteX50" fmla="*/ 692522 w 1681823"/>
              <a:gd name="connsiteY50" fmla="*/ 2432476 h 3377690"/>
              <a:gd name="connsiteX51" fmla="*/ 660064 w 1681823"/>
              <a:gd name="connsiteY51" fmla="*/ 2456796 h 3377690"/>
              <a:gd name="connsiteX52" fmla="*/ 459600 w 1681823"/>
              <a:gd name="connsiteY52" fmla="*/ 2750315 h 3377690"/>
              <a:gd name="connsiteX53" fmla="*/ 354323 w 1681823"/>
              <a:gd name="connsiteY53" fmla="*/ 2896230 h 3377690"/>
              <a:gd name="connsiteX54" fmla="*/ 268217 w 1681823"/>
              <a:gd name="connsiteY54" fmla="*/ 3049914 h 3377690"/>
              <a:gd name="connsiteX55" fmla="*/ 298489 w 1681823"/>
              <a:gd name="connsiteY55" fmla="*/ 3090108 h 3377690"/>
              <a:gd name="connsiteX56" fmla="*/ 245177 w 1681823"/>
              <a:gd name="connsiteY56" fmla="*/ 3175901 h 3377690"/>
              <a:gd name="connsiteX57" fmla="*/ 222810 w 1681823"/>
              <a:gd name="connsiteY57" fmla="*/ 3284662 h 3377690"/>
              <a:gd name="connsiteX58" fmla="*/ 273094 w 1681823"/>
              <a:gd name="connsiteY58" fmla="*/ 3375522 h 3377690"/>
              <a:gd name="connsiteX59" fmla="*/ 90288 w 1681823"/>
              <a:gd name="connsiteY59" fmla="*/ 3247846 h 3377690"/>
              <a:gd name="connsiteX60" fmla="*/ 51440 w 1681823"/>
              <a:gd name="connsiteY60" fmla="*/ 3124561 h 3377690"/>
              <a:gd name="connsiteX61" fmla="*/ 175721 w 1681823"/>
              <a:gd name="connsiteY61" fmla="*/ 2871911 h 3377690"/>
              <a:gd name="connsiteX62" fmla="*/ 293611 w 1681823"/>
              <a:gd name="connsiteY62" fmla="*/ 2665535 h 3377690"/>
              <a:gd name="connsiteX63" fmla="*/ 470195 w 1681823"/>
              <a:gd name="connsiteY63" fmla="*/ 2355803 h 3377690"/>
              <a:gd name="connsiteX64" fmla="*/ 665110 w 1681823"/>
              <a:gd name="connsiteY64" fmla="*/ 2063973 h 3377690"/>
              <a:gd name="connsiteX65" fmla="*/ 757101 w 1681823"/>
              <a:gd name="connsiteY65" fmla="*/ 1841722 h 3377690"/>
              <a:gd name="connsiteX66" fmla="*/ 768201 w 1681823"/>
              <a:gd name="connsiteY66" fmla="*/ 1827198 h 3377690"/>
              <a:gd name="connsiteX67" fmla="*/ 796118 w 1681823"/>
              <a:gd name="connsiteY67" fmla="*/ 1760320 h 3377690"/>
              <a:gd name="connsiteX68" fmla="*/ 751383 w 1681823"/>
              <a:gd name="connsiteY68" fmla="*/ 1616769 h 3377690"/>
              <a:gd name="connsiteX69" fmla="*/ 812094 w 1681823"/>
              <a:gd name="connsiteY69" fmla="*/ 1441130 h 3377690"/>
              <a:gd name="connsiteX70" fmla="*/ 901899 w 1681823"/>
              <a:gd name="connsiteY70" fmla="*/ 1306699 h 3377690"/>
              <a:gd name="connsiteX71" fmla="*/ 868433 w 1681823"/>
              <a:gd name="connsiteY71" fmla="*/ 1188481 h 3377690"/>
              <a:gd name="connsiteX72" fmla="*/ 866078 w 1681823"/>
              <a:gd name="connsiteY72" fmla="*/ 1201992 h 3377690"/>
              <a:gd name="connsiteX73" fmla="*/ 855988 w 1681823"/>
              <a:gd name="connsiteY73" fmla="*/ 1220569 h 3377690"/>
              <a:gd name="connsiteX74" fmla="*/ 700931 w 1681823"/>
              <a:gd name="connsiteY74" fmla="*/ 1161459 h 3377690"/>
              <a:gd name="connsiteX75" fmla="*/ 548396 w 1681823"/>
              <a:gd name="connsiteY75" fmla="*/ 1103364 h 3377690"/>
              <a:gd name="connsiteX76" fmla="*/ 404439 w 1681823"/>
              <a:gd name="connsiteY76" fmla="*/ 1036486 h 3377690"/>
              <a:gd name="connsiteX77" fmla="*/ 641733 w 1681823"/>
              <a:gd name="connsiteY77" fmla="*/ 686559 h 3377690"/>
              <a:gd name="connsiteX78" fmla="*/ 831266 w 1681823"/>
              <a:gd name="connsiteY78" fmla="*/ 569016 h 3377690"/>
              <a:gd name="connsiteX79" fmla="*/ 820839 w 1681823"/>
              <a:gd name="connsiteY79" fmla="*/ 538280 h 3377690"/>
              <a:gd name="connsiteX80" fmla="*/ 679741 w 1681823"/>
              <a:gd name="connsiteY80" fmla="*/ 616641 h 3377690"/>
              <a:gd name="connsiteX81" fmla="*/ 644424 w 1681823"/>
              <a:gd name="connsiteY81" fmla="*/ 599078 h 3377690"/>
              <a:gd name="connsiteX82" fmla="*/ 641061 w 1681823"/>
              <a:gd name="connsiteY82" fmla="*/ 597389 h 3377690"/>
              <a:gd name="connsiteX83" fmla="*/ 580013 w 1681823"/>
              <a:gd name="connsiteY83" fmla="*/ 681493 h 3377690"/>
              <a:gd name="connsiteX84" fmla="*/ 612975 w 1681823"/>
              <a:gd name="connsiteY84" fmla="*/ 601104 h 3377690"/>
              <a:gd name="connsiteX85" fmla="*/ 604735 w 1681823"/>
              <a:gd name="connsiteY85" fmla="*/ 572732 h 3377690"/>
              <a:gd name="connsiteX86" fmla="*/ 532924 w 1681823"/>
              <a:gd name="connsiteY86" fmla="*/ 602455 h 3377690"/>
              <a:gd name="connsiteX87" fmla="*/ 546883 w 1681823"/>
              <a:gd name="connsiteY87" fmla="*/ 543008 h 3377690"/>
              <a:gd name="connsiteX88" fmla="*/ 577490 w 1681823"/>
              <a:gd name="connsiteY88" fmla="*/ 525107 h 3377690"/>
              <a:gd name="connsiteX89" fmla="*/ 582199 w 1681823"/>
              <a:gd name="connsiteY89" fmla="*/ 522404 h 3377690"/>
              <a:gd name="connsiteX90" fmla="*/ 587245 w 1681823"/>
              <a:gd name="connsiteY90" fmla="*/ 519702 h 3377690"/>
              <a:gd name="connsiteX91" fmla="*/ 534942 w 1681823"/>
              <a:gd name="connsiteY91" fmla="*/ 442691 h 3377690"/>
              <a:gd name="connsiteX92" fmla="*/ 596494 w 1681823"/>
              <a:gd name="connsiteY92" fmla="*/ 365005 h 3377690"/>
              <a:gd name="connsiteX93" fmla="*/ 665278 w 1681823"/>
              <a:gd name="connsiteY93" fmla="*/ 367369 h 3377690"/>
              <a:gd name="connsiteX94" fmla="*/ 673014 w 1681823"/>
              <a:gd name="connsiteY94" fmla="*/ 321771 h 3377690"/>
              <a:gd name="connsiteX95" fmla="*/ 678564 w 1681823"/>
              <a:gd name="connsiteY95" fmla="*/ 316029 h 3377690"/>
              <a:gd name="connsiteX96" fmla="*/ 710180 w 1681823"/>
              <a:gd name="connsiteY96" fmla="*/ 297114 h 3377690"/>
              <a:gd name="connsiteX97" fmla="*/ 734229 w 1681823"/>
              <a:gd name="connsiteY97" fmla="*/ 331228 h 3377690"/>
              <a:gd name="connsiteX98" fmla="*/ 770555 w 1681823"/>
              <a:gd name="connsiteY98" fmla="*/ 248138 h 3377690"/>
              <a:gd name="connsiteX99" fmla="*/ 829921 w 1681823"/>
              <a:gd name="connsiteY99" fmla="*/ 187340 h 3377690"/>
              <a:gd name="connsiteX100" fmla="*/ 862715 w 1681823"/>
              <a:gd name="connsiteY100" fmla="*/ 72499 h 3377690"/>
              <a:gd name="connsiteX101" fmla="*/ 1032214 w 1681823"/>
              <a:gd name="connsiteY101"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5985 w 1681823"/>
              <a:gd name="connsiteY15" fmla="*/ 543008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5640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35454 w 1681823"/>
              <a:gd name="connsiteY16" fmla="*/ 81862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6670 w 1681823"/>
              <a:gd name="connsiteY17" fmla="*/ 93414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0338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3474 w 1681823"/>
              <a:gd name="connsiteY15" fmla="*/ 54836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32641 w 1681823"/>
              <a:gd name="connsiteY5" fmla="*/ 1022536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7757 w 1681823"/>
              <a:gd name="connsiteY5" fmla="*/ 103325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18316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55991 w 1681823"/>
              <a:gd name="connsiteY1" fmla="*/ 944287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3057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521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12115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48498 w 1681823"/>
              <a:gd name="connsiteY15" fmla="*/ 559089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15362 w 1681823"/>
              <a:gd name="connsiteY16" fmla="*/ 80790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1647 w 1681823"/>
              <a:gd name="connsiteY17" fmla="*/ 944863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478491 w 1681823"/>
              <a:gd name="connsiteY18" fmla="*/ 85550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11898 w 1681823"/>
              <a:gd name="connsiteY19" fmla="*/ 722928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03458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85140 w 1681823"/>
              <a:gd name="connsiteY24" fmla="*/ 1022224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594776 w 1681823"/>
              <a:gd name="connsiteY22" fmla="*/ 76210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566701 w 1681823"/>
              <a:gd name="connsiteY21" fmla="*/ 737452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47193 w 1681823"/>
              <a:gd name="connsiteY20" fmla="*/ 716915 h 3377690"/>
              <a:gd name="connsiteX21" fmla="*/ 1615172 w 1681823"/>
              <a:gd name="connsiteY21" fmla="*/ 726731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27090 w 1681823"/>
              <a:gd name="connsiteY22" fmla="*/ 759421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27694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7526 w 1681823"/>
              <a:gd name="connsiteY45" fmla="*/ 2514891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196037 w 1681823"/>
              <a:gd name="connsiteY41" fmla="*/ 2927980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46698 w 1681823"/>
              <a:gd name="connsiteY42" fmla="*/ 2883395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42209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86788 w 1681823"/>
              <a:gd name="connsiteY38" fmla="*/ 2627368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46762 w 1681823"/>
              <a:gd name="connsiteY37" fmla="*/ 2614870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6808 w 1681823"/>
              <a:gd name="connsiteY41" fmla="*/ 291189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193344 w 1681823"/>
              <a:gd name="connsiteY41" fmla="*/ 290921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193344 w 1681823"/>
              <a:gd name="connsiteY41" fmla="*/ 2909219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0843 w 1681823"/>
              <a:gd name="connsiteY0" fmla="*/ 812645 h 3377690"/>
              <a:gd name="connsiteX1" fmla="*/ 523677 w 1681823"/>
              <a:gd name="connsiteY1" fmla="*/ 941606 h 3377690"/>
              <a:gd name="connsiteX2" fmla="*/ 668432 w 1681823"/>
              <a:gd name="connsiteY2" fmla="*/ 1048312 h 3377690"/>
              <a:gd name="connsiteX3" fmla="*/ 757277 w 1681823"/>
              <a:gd name="connsiteY3" fmla="*/ 1083908 h 3377690"/>
              <a:gd name="connsiteX4" fmla="*/ 809422 w 1681823"/>
              <a:gd name="connsiteY4" fmla="*/ 1043096 h 3377690"/>
              <a:gd name="connsiteX5" fmla="*/ 852734 w 1681823"/>
              <a:gd name="connsiteY5" fmla="*/ 1022537 h 3377690"/>
              <a:gd name="connsiteX6" fmla="*/ 750843 w 1681823"/>
              <a:gd name="connsiteY6" fmla="*/ 812645 h 3377690"/>
              <a:gd name="connsiteX7" fmla="*/ 1032214 w 1681823"/>
              <a:gd name="connsiteY7" fmla="*/ 259 h 3377690"/>
              <a:gd name="connsiteX8" fmla="*/ 1164252 w 1681823"/>
              <a:gd name="connsiteY8" fmla="*/ 56962 h 3377690"/>
              <a:gd name="connsiteX9" fmla="*/ 1214705 w 1681823"/>
              <a:gd name="connsiteY9" fmla="*/ 152550 h 3377690"/>
              <a:gd name="connsiteX10" fmla="*/ 1226477 w 1681823"/>
              <a:gd name="connsiteY10" fmla="*/ 250502 h 3377690"/>
              <a:gd name="connsiteX11" fmla="*/ 1242285 w 1681823"/>
              <a:gd name="connsiteY11" fmla="*/ 300154 h 3377690"/>
              <a:gd name="connsiteX12" fmla="*/ 1226813 w 1681823"/>
              <a:gd name="connsiteY12" fmla="*/ 355548 h 3377690"/>
              <a:gd name="connsiteX13" fmla="*/ 1216218 w 1681823"/>
              <a:gd name="connsiteY13" fmla="*/ 469713 h 3377690"/>
              <a:gd name="connsiteX14" fmla="*/ 1141717 w 1681823"/>
              <a:gd name="connsiteY14" fmla="*/ 479170 h 3377690"/>
              <a:gd name="connsiteX15" fmla="*/ 1261962 w 1681823"/>
              <a:gd name="connsiteY15" fmla="*/ 543008 h 3377690"/>
              <a:gd name="connsiteX16" fmla="*/ 1334212 w 1681823"/>
              <a:gd name="connsiteY16" fmla="*/ 805226 h 3377690"/>
              <a:gd name="connsiteX17" fmla="*/ 1397032 w 1681823"/>
              <a:gd name="connsiteY17" fmla="*/ 926102 h 3377690"/>
              <a:gd name="connsiteX18" fmla="*/ 1505419 w 1681823"/>
              <a:gd name="connsiteY18" fmla="*/ 847468 h 3377690"/>
              <a:gd name="connsiteX19" fmla="*/ 1528055 w 1681823"/>
              <a:gd name="connsiteY19" fmla="*/ 709527 h 3377690"/>
              <a:gd name="connsiteX20" fmla="*/ 1584893 w 1681823"/>
              <a:gd name="connsiteY20" fmla="*/ 695473 h 3377690"/>
              <a:gd name="connsiteX21" fmla="*/ 1615172 w 1681823"/>
              <a:gd name="connsiteY21" fmla="*/ 726731 h 3377690"/>
              <a:gd name="connsiteX22" fmla="*/ 1635169 w 1681823"/>
              <a:gd name="connsiteY22" fmla="*/ 762102 h 3377690"/>
              <a:gd name="connsiteX23" fmla="*/ 1633080 w 1681823"/>
              <a:gd name="connsiteY23" fmla="*/ 832736 h 3377690"/>
              <a:gd name="connsiteX24" fmla="*/ 1490526 w 1681823"/>
              <a:gd name="connsiteY24" fmla="*/ 1038306 h 3377690"/>
              <a:gd name="connsiteX25" fmla="*/ 1304174 w 1681823"/>
              <a:gd name="connsiteY25" fmla="*/ 1081746 h 3377690"/>
              <a:gd name="connsiteX26" fmla="*/ 1284497 w 1681823"/>
              <a:gd name="connsiteY26" fmla="*/ 1397558 h 3377690"/>
              <a:gd name="connsiteX27" fmla="*/ 1266166 w 1681823"/>
              <a:gd name="connsiteY27" fmla="*/ 1466125 h 3377690"/>
              <a:gd name="connsiteX28" fmla="*/ 1243631 w 1681823"/>
              <a:gd name="connsiteY28" fmla="*/ 1533679 h 3377690"/>
              <a:gd name="connsiteX29" fmla="*/ 1217564 w 1681823"/>
              <a:gd name="connsiteY29" fmla="*/ 1589748 h 3377690"/>
              <a:gd name="connsiteX30" fmla="*/ 1221263 w 1681823"/>
              <a:gd name="connsiteY30" fmla="*/ 1612716 h 3377690"/>
              <a:gd name="connsiteX31" fmla="*/ 1488830 w 1681823"/>
              <a:gd name="connsiteY31" fmla="*/ 1747485 h 3377690"/>
              <a:gd name="connsiteX32" fmla="*/ 1556436 w 1681823"/>
              <a:gd name="connsiteY32" fmla="*/ 1805919 h 3377690"/>
              <a:gd name="connsiteX33" fmla="*/ 1582335 w 1681823"/>
              <a:gd name="connsiteY33" fmla="*/ 1827198 h 3377690"/>
              <a:gd name="connsiteX34" fmla="*/ 1662386 w 1681823"/>
              <a:gd name="connsiteY34" fmla="*/ 1926501 h 3377690"/>
              <a:gd name="connsiteX35" fmla="*/ 1664572 w 1681823"/>
              <a:gd name="connsiteY35" fmla="*/ 2067013 h 3377690"/>
              <a:gd name="connsiteX36" fmla="*/ 1212014 w 1681823"/>
              <a:gd name="connsiteY36" fmla="*/ 2506110 h 3377690"/>
              <a:gd name="connsiteX37" fmla="*/ 1157533 w 1681823"/>
              <a:gd name="connsiteY37" fmla="*/ 2601469 h 3377690"/>
              <a:gd name="connsiteX38" fmla="*/ 1194867 w 1681823"/>
              <a:gd name="connsiteY38" fmla="*/ 2603246 h 3377690"/>
              <a:gd name="connsiteX39" fmla="*/ 1148444 w 1681823"/>
              <a:gd name="connsiteY39" fmla="*/ 2702014 h 3377690"/>
              <a:gd name="connsiteX40" fmla="*/ 1152648 w 1681823"/>
              <a:gd name="connsiteY40" fmla="*/ 2802331 h 3377690"/>
              <a:gd name="connsiteX41" fmla="*/ 1201423 w 1681823"/>
              <a:gd name="connsiteY41" fmla="*/ 2922620 h 3377690"/>
              <a:gd name="connsiteX42" fmla="*/ 1070934 w 1681823"/>
              <a:gd name="connsiteY42" fmla="*/ 2878034 h 3377690"/>
              <a:gd name="connsiteX43" fmla="*/ 967992 w 1681823"/>
              <a:gd name="connsiteY43" fmla="*/ 2715407 h 3377690"/>
              <a:gd name="connsiteX44" fmla="*/ 895341 w 1681823"/>
              <a:gd name="connsiteY44" fmla="*/ 2603049 h 3377690"/>
              <a:gd name="connsiteX45" fmla="*/ 1024833 w 1681823"/>
              <a:gd name="connsiteY45" fmla="*/ 2490770 h 3377690"/>
              <a:gd name="connsiteX46" fmla="*/ 1206464 w 1681823"/>
              <a:gd name="connsiteY46" fmla="*/ 2249744 h 3377690"/>
              <a:gd name="connsiteX47" fmla="*/ 1331250 w 1681823"/>
              <a:gd name="connsiteY47" fmla="*/ 2041342 h 3377690"/>
              <a:gd name="connsiteX48" fmla="*/ 1389943 w 1681823"/>
              <a:gd name="connsiteY48" fmla="*/ 1994730 h 3377690"/>
              <a:gd name="connsiteX49" fmla="*/ 1107241 w 1681823"/>
              <a:gd name="connsiteY49" fmla="*/ 1914680 h 3377690"/>
              <a:gd name="connsiteX50" fmla="*/ 781991 w 1681823"/>
              <a:gd name="connsiteY50" fmla="*/ 2334862 h 3377690"/>
              <a:gd name="connsiteX51" fmla="*/ 692522 w 1681823"/>
              <a:gd name="connsiteY51" fmla="*/ 2432476 h 3377690"/>
              <a:gd name="connsiteX52" fmla="*/ 660064 w 1681823"/>
              <a:gd name="connsiteY52" fmla="*/ 2456796 h 3377690"/>
              <a:gd name="connsiteX53" fmla="*/ 459600 w 1681823"/>
              <a:gd name="connsiteY53" fmla="*/ 2750315 h 3377690"/>
              <a:gd name="connsiteX54" fmla="*/ 354323 w 1681823"/>
              <a:gd name="connsiteY54" fmla="*/ 2896230 h 3377690"/>
              <a:gd name="connsiteX55" fmla="*/ 268217 w 1681823"/>
              <a:gd name="connsiteY55" fmla="*/ 3049914 h 3377690"/>
              <a:gd name="connsiteX56" fmla="*/ 298489 w 1681823"/>
              <a:gd name="connsiteY56" fmla="*/ 3090108 h 3377690"/>
              <a:gd name="connsiteX57" fmla="*/ 245177 w 1681823"/>
              <a:gd name="connsiteY57" fmla="*/ 3175901 h 3377690"/>
              <a:gd name="connsiteX58" fmla="*/ 222810 w 1681823"/>
              <a:gd name="connsiteY58" fmla="*/ 3284662 h 3377690"/>
              <a:gd name="connsiteX59" fmla="*/ 273094 w 1681823"/>
              <a:gd name="connsiteY59" fmla="*/ 3375522 h 3377690"/>
              <a:gd name="connsiteX60" fmla="*/ 90288 w 1681823"/>
              <a:gd name="connsiteY60" fmla="*/ 3247846 h 3377690"/>
              <a:gd name="connsiteX61" fmla="*/ 51440 w 1681823"/>
              <a:gd name="connsiteY61" fmla="*/ 3124561 h 3377690"/>
              <a:gd name="connsiteX62" fmla="*/ 175721 w 1681823"/>
              <a:gd name="connsiteY62" fmla="*/ 2871911 h 3377690"/>
              <a:gd name="connsiteX63" fmla="*/ 293611 w 1681823"/>
              <a:gd name="connsiteY63" fmla="*/ 2665535 h 3377690"/>
              <a:gd name="connsiteX64" fmla="*/ 470195 w 1681823"/>
              <a:gd name="connsiteY64" fmla="*/ 2355803 h 3377690"/>
              <a:gd name="connsiteX65" fmla="*/ 665110 w 1681823"/>
              <a:gd name="connsiteY65" fmla="*/ 2063973 h 3377690"/>
              <a:gd name="connsiteX66" fmla="*/ 757101 w 1681823"/>
              <a:gd name="connsiteY66" fmla="*/ 1841722 h 3377690"/>
              <a:gd name="connsiteX67" fmla="*/ 768201 w 1681823"/>
              <a:gd name="connsiteY67" fmla="*/ 1827198 h 3377690"/>
              <a:gd name="connsiteX68" fmla="*/ 796118 w 1681823"/>
              <a:gd name="connsiteY68" fmla="*/ 1760320 h 3377690"/>
              <a:gd name="connsiteX69" fmla="*/ 751383 w 1681823"/>
              <a:gd name="connsiteY69" fmla="*/ 1616769 h 3377690"/>
              <a:gd name="connsiteX70" fmla="*/ 812094 w 1681823"/>
              <a:gd name="connsiteY70" fmla="*/ 1441130 h 3377690"/>
              <a:gd name="connsiteX71" fmla="*/ 901899 w 1681823"/>
              <a:gd name="connsiteY71" fmla="*/ 1306699 h 3377690"/>
              <a:gd name="connsiteX72" fmla="*/ 868433 w 1681823"/>
              <a:gd name="connsiteY72" fmla="*/ 1188481 h 3377690"/>
              <a:gd name="connsiteX73" fmla="*/ 866078 w 1681823"/>
              <a:gd name="connsiteY73" fmla="*/ 1201992 h 3377690"/>
              <a:gd name="connsiteX74" fmla="*/ 855988 w 1681823"/>
              <a:gd name="connsiteY74" fmla="*/ 1220569 h 3377690"/>
              <a:gd name="connsiteX75" fmla="*/ 700931 w 1681823"/>
              <a:gd name="connsiteY75" fmla="*/ 1161459 h 3377690"/>
              <a:gd name="connsiteX76" fmla="*/ 548396 w 1681823"/>
              <a:gd name="connsiteY76" fmla="*/ 1103364 h 3377690"/>
              <a:gd name="connsiteX77" fmla="*/ 404439 w 1681823"/>
              <a:gd name="connsiteY77" fmla="*/ 1036486 h 3377690"/>
              <a:gd name="connsiteX78" fmla="*/ 641733 w 1681823"/>
              <a:gd name="connsiteY78" fmla="*/ 686559 h 3377690"/>
              <a:gd name="connsiteX79" fmla="*/ 831266 w 1681823"/>
              <a:gd name="connsiteY79" fmla="*/ 569016 h 3377690"/>
              <a:gd name="connsiteX80" fmla="*/ 820839 w 1681823"/>
              <a:gd name="connsiteY80" fmla="*/ 538280 h 3377690"/>
              <a:gd name="connsiteX81" fmla="*/ 679741 w 1681823"/>
              <a:gd name="connsiteY81" fmla="*/ 616641 h 3377690"/>
              <a:gd name="connsiteX82" fmla="*/ 644424 w 1681823"/>
              <a:gd name="connsiteY82" fmla="*/ 599078 h 3377690"/>
              <a:gd name="connsiteX83" fmla="*/ 641061 w 1681823"/>
              <a:gd name="connsiteY83" fmla="*/ 597389 h 3377690"/>
              <a:gd name="connsiteX84" fmla="*/ 580013 w 1681823"/>
              <a:gd name="connsiteY84" fmla="*/ 681493 h 3377690"/>
              <a:gd name="connsiteX85" fmla="*/ 612975 w 1681823"/>
              <a:gd name="connsiteY85" fmla="*/ 601104 h 3377690"/>
              <a:gd name="connsiteX86" fmla="*/ 604735 w 1681823"/>
              <a:gd name="connsiteY86" fmla="*/ 572732 h 3377690"/>
              <a:gd name="connsiteX87" fmla="*/ 532924 w 1681823"/>
              <a:gd name="connsiteY87" fmla="*/ 602455 h 3377690"/>
              <a:gd name="connsiteX88" fmla="*/ 546883 w 1681823"/>
              <a:gd name="connsiteY88" fmla="*/ 543008 h 3377690"/>
              <a:gd name="connsiteX89" fmla="*/ 577490 w 1681823"/>
              <a:gd name="connsiteY89" fmla="*/ 525107 h 3377690"/>
              <a:gd name="connsiteX90" fmla="*/ 582199 w 1681823"/>
              <a:gd name="connsiteY90" fmla="*/ 522404 h 3377690"/>
              <a:gd name="connsiteX91" fmla="*/ 587245 w 1681823"/>
              <a:gd name="connsiteY91" fmla="*/ 519702 h 3377690"/>
              <a:gd name="connsiteX92" fmla="*/ 534942 w 1681823"/>
              <a:gd name="connsiteY92" fmla="*/ 442691 h 3377690"/>
              <a:gd name="connsiteX93" fmla="*/ 596494 w 1681823"/>
              <a:gd name="connsiteY93" fmla="*/ 365005 h 3377690"/>
              <a:gd name="connsiteX94" fmla="*/ 665278 w 1681823"/>
              <a:gd name="connsiteY94" fmla="*/ 367369 h 3377690"/>
              <a:gd name="connsiteX95" fmla="*/ 673014 w 1681823"/>
              <a:gd name="connsiteY95" fmla="*/ 321771 h 3377690"/>
              <a:gd name="connsiteX96" fmla="*/ 678564 w 1681823"/>
              <a:gd name="connsiteY96" fmla="*/ 316029 h 3377690"/>
              <a:gd name="connsiteX97" fmla="*/ 710180 w 1681823"/>
              <a:gd name="connsiteY97" fmla="*/ 297114 h 3377690"/>
              <a:gd name="connsiteX98" fmla="*/ 734229 w 1681823"/>
              <a:gd name="connsiteY98" fmla="*/ 331228 h 3377690"/>
              <a:gd name="connsiteX99" fmla="*/ 770555 w 1681823"/>
              <a:gd name="connsiteY99" fmla="*/ 248138 h 3377690"/>
              <a:gd name="connsiteX100" fmla="*/ 829921 w 1681823"/>
              <a:gd name="connsiteY100" fmla="*/ 187340 h 3377690"/>
              <a:gd name="connsiteX101" fmla="*/ 862715 w 1681823"/>
              <a:gd name="connsiteY101" fmla="*/ 72499 h 3377690"/>
              <a:gd name="connsiteX102" fmla="*/ 1032214 w 1681823"/>
              <a:gd name="connsiteY102" fmla="*/ 259 h 3377690"/>
              <a:gd name="connsiteX0" fmla="*/ 753137 w 1684117"/>
              <a:gd name="connsiteY0" fmla="*/ 812645 h 3377690"/>
              <a:gd name="connsiteX1" fmla="*/ 525971 w 1684117"/>
              <a:gd name="connsiteY1" fmla="*/ 941606 h 3377690"/>
              <a:gd name="connsiteX2" fmla="*/ 670726 w 1684117"/>
              <a:gd name="connsiteY2" fmla="*/ 1048312 h 3377690"/>
              <a:gd name="connsiteX3" fmla="*/ 759571 w 1684117"/>
              <a:gd name="connsiteY3" fmla="*/ 1083908 h 3377690"/>
              <a:gd name="connsiteX4" fmla="*/ 811716 w 1684117"/>
              <a:gd name="connsiteY4" fmla="*/ 1043096 h 3377690"/>
              <a:gd name="connsiteX5" fmla="*/ 855028 w 1684117"/>
              <a:gd name="connsiteY5" fmla="*/ 1022537 h 3377690"/>
              <a:gd name="connsiteX6" fmla="*/ 753137 w 1684117"/>
              <a:gd name="connsiteY6" fmla="*/ 812645 h 3377690"/>
              <a:gd name="connsiteX7" fmla="*/ 1034508 w 1684117"/>
              <a:gd name="connsiteY7" fmla="*/ 259 h 3377690"/>
              <a:gd name="connsiteX8" fmla="*/ 1166546 w 1684117"/>
              <a:gd name="connsiteY8" fmla="*/ 56962 h 3377690"/>
              <a:gd name="connsiteX9" fmla="*/ 1216999 w 1684117"/>
              <a:gd name="connsiteY9" fmla="*/ 152550 h 3377690"/>
              <a:gd name="connsiteX10" fmla="*/ 1228771 w 1684117"/>
              <a:gd name="connsiteY10" fmla="*/ 250502 h 3377690"/>
              <a:gd name="connsiteX11" fmla="*/ 1244579 w 1684117"/>
              <a:gd name="connsiteY11" fmla="*/ 300154 h 3377690"/>
              <a:gd name="connsiteX12" fmla="*/ 1229107 w 1684117"/>
              <a:gd name="connsiteY12" fmla="*/ 355548 h 3377690"/>
              <a:gd name="connsiteX13" fmla="*/ 1218512 w 1684117"/>
              <a:gd name="connsiteY13" fmla="*/ 469713 h 3377690"/>
              <a:gd name="connsiteX14" fmla="*/ 1144011 w 1684117"/>
              <a:gd name="connsiteY14" fmla="*/ 479170 h 3377690"/>
              <a:gd name="connsiteX15" fmla="*/ 1264256 w 1684117"/>
              <a:gd name="connsiteY15" fmla="*/ 543008 h 3377690"/>
              <a:gd name="connsiteX16" fmla="*/ 1336506 w 1684117"/>
              <a:gd name="connsiteY16" fmla="*/ 805226 h 3377690"/>
              <a:gd name="connsiteX17" fmla="*/ 1399326 w 1684117"/>
              <a:gd name="connsiteY17" fmla="*/ 926102 h 3377690"/>
              <a:gd name="connsiteX18" fmla="*/ 1507713 w 1684117"/>
              <a:gd name="connsiteY18" fmla="*/ 847468 h 3377690"/>
              <a:gd name="connsiteX19" fmla="*/ 1530349 w 1684117"/>
              <a:gd name="connsiteY19" fmla="*/ 709527 h 3377690"/>
              <a:gd name="connsiteX20" fmla="*/ 1587187 w 1684117"/>
              <a:gd name="connsiteY20" fmla="*/ 695473 h 3377690"/>
              <a:gd name="connsiteX21" fmla="*/ 1617466 w 1684117"/>
              <a:gd name="connsiteY21" fmla="*/ 726731 h 3377690"/>
              <a:gd name="connsiteX22" fmla="*/ 1637463 w 1684117"/>
              <a:gd name="connsiteY22" fmla="*/ 762102 h 3377690"/>
              <a:gd name="connsiteX23" fmla="*/ 1635374 w 1684117"/>
              <a:gd name="connsiteY23" fmla="*/ 832736 h 3377690"/>
              <a:gd name="connsiteX24" fmla="*/ 1492820 w 1684117"/>
              <a:gd name="connsiteY24" fmla="*/ 1038306 h 3377690"/>
              <a:gd name="connsiteX25" fmla="*/ 1306468 w 1684117"/>
              <a:gd name="connsiteY25" fmla="*/ 1081746 h 3377690"/>
              <a:gd name="connsiteX26" fmla="*/ 1286791 w 1684117"/>
              <a:gd name="connsiteY26" fmla="*/ 1397558 h 3377690"/>
              <a:gd name="connsiteX27" fmla="*/ 1268460 w 1684117"/>
              <a:gd name="connsiteY27" fmla="*/ 1466125 h 3377690"/>
              <a:gd name="connsiteX28" fmla="*/ 1245925 w 1684117"/>
              <a:gd name="connsiteY28" fmla="*/ 1533679 h 3377690"/>
              <a:gd name="connsiteX29" fmla="*/ 1219858 w 1684117"/>
              <a:gd name="connsiteY29" fmla="*/ 1589748 h 3377690"/>
              <a:gd name="connsiteX30" fmla="*/ 1223557 w 1684117"/>
              <a:gd name="connsiteY30" fmla="*/ 1612716 h 3377690"/>
              <a:gd name="connsiteX31" fmla="*/ 1491124 w 1684117"/>
              <a:gd name="connsiteY31" fmla="*/ 1747485 h 3377690"/>
              <a:gd name="connsiteX32" fmla="*/ 1558730 w 1684117"/>
              <a:gd name="connsiteY32" fmla="*/ 1805919 h 3377690"/>
              <a:gd name="connsiteX33" fmla="*/ 1584629 w 1684117"/>
              <a:gd name="connsiteY33" fmla="*/ 1827198 h 3377690"/>
              <a:gd name="connsiteX34" fmla="*/ 1664680 w 1684117"/>
              <a:gd name="connsiteY34" fmla="*/ 1926501 h 3377690"/>
              <a:gd name="connsiteX35" fmla="*/ 1666866 w 1684117"/>
              <a:gd name="connsiteY35" fmla="*/ 2067013 h 3377690"/>
              <a:gd name="connsiteX36" fmla="*/ 1214308 w 1684117"/>
              <a:gd name="connsiteY36" fmla="*/ 2506110 h 3377690"/>
              <a:gd name="connsiteX37" fmla="*/ 1159827 w 1684117"/>
              <a:gd name="connsiteY37" fmla="*/ 2601469 h 3377690"/>
              <a:gd name="connsiteX38" fmla="*/ 1197161 w 1684117"/>
              <a:gd name="connsiteY38" fmla="*/ 2603246 h 3377690"/>
              <a:gd name="connsiteX39" fmla="*/ 1150738 w 1684117"/>
              <a:gd name="connsiteY39" fmla="*/ 2702014 h 3377690"/>
              <a:gd name="connsiteX40" fmla="*/ 1154942 w 1684117"/>
              <a:gd name="connsiteY40" fmla="*/ 2802331 h 3377690"/>
              <a:gd name="connsiteX41" fmla="*/ 1203717 w 1684117"/>
              <a:gd name="connsiteY41" fmla="*/ 2922620 h 3377690"/>
              <a:gd name="connsiteX42" fmla="*/ 1073228 w 1684117"/>
              <a:gd name="connsiteY42" fmla="*/ 2878034 h 3377690"/>
              <a:gd name="connsiteX43" fmla="*/ 970286 w 1684117"/>
              <a:gd name="connsiteY43" fmla="*/ 2715407 h 3377690"/>
              <a:gd name="connsiteX44" fmla="*/ 897635 w 1684117"/>
              <a:gd name="connsiteY44" fmla="*/ 2603049 h 3377690"/>
              <a:gd name="connsiteX45" fmla="*/ 1027127 w 1684117"/>
              <a:gd name="connsiteY45" fmla="*/ 2490770 h 3377690"/>
              <a:gd name="connsiteX46" fmla="*/ 1208758 w 1684117"/>
              <a:gd name="connsiteY46" fmla="*/ 2249744 h 3377690"/>
              <a:gd name="connsiteX47" fmla="*/ 1333544 w 1684117"/>
              <a:gd name="connsiteY47" fmla="*/ 2041342 h 3377690"/>
              <a:gd name="connsiteX48" fmla="*/ 1392237 w 1684117"/>
              <a:gd name="connsiteY48" fmla="*/ 1994730 h 3377690"/>
              <a:gd name="connsiteX49" fmla="*/ 1109535 w 1684117"/>
              <a:gd name="connsiteY49" fmla="*/ 1914680 h 3377690"/>
              <a:gd name="connsiteX50" fmla="*/ 784285 w 1684117"/>
              <a:gd name="connsiteY50" fmla="*/ 2334862 h 3377690"/>
              <a:gd name="connsiteX51" fmla="*/ 694816 w 1684117"/>
              <a:gd name="connsiteY51" fmla="*/ 2432476 h 3377690"/>
              <a:gd name="connsiteX52" fmla="*/ 662358 w 1684117"/>
              <a:gd name="connsiteY52" fmla="*/ 2456796 h 3377690"/>
              <a:gd name="connsiteX53" fmla="*/ 461894 w 1684117"/>
              <a:gd name="connsiteY53" fmla="*/ 2750315 h 3377690"/>
              <a:gd name="connsiteX54" fmla="*/ 356617 w 1684117"/>
              <a:gd name="connsiteY54" fmla="*/ 2896230 h 3377690"/>
              <a:gd name="connsiteX55" fmla="*/ 270511 w 1684117"/>
              <a:gd name="connsiteY55" fmla="*/ 3049914 h 3377690"/>
              <a:gd name="connsiteX56" fmla="*/ 300783 w 1684117"/>
              <a:gd name="connsiteY56" fmla="*/ 3090108 h 3377690"/>
              <a:gd name="connsiteX57" fmla="*/ 247471 w 1684117"/>
              <a:gd name="connsiteY57" fmla="*/ 3175901 h 3377690"/>
              <a:gd name="connsiteX58" fmla="*/ 225104 w 1684117"/>
              <a:gd name="connsiteY58" fmla="*/ 3284662 h 3377690"/>
              <a:gd name="connsiteX59" fmla="*/ 275388 w 1684117"/>
              <a:gd name="connsiteY59" fmla="*/ 3375522 h 3377690"/>
              <a:gd name="connsiteX60" fmla="*/ 92582 w 1684117"/>
              <a:gd name="connsiteY60" fmla="*/ 3247846 h 3377690"/>
              <a:gd name="connsiteX61" fmla="*/ 53734 w 1684117"/>
              <a:gd name="connsiteY61" fmla="*/ 3124561 h 3377690"/>
              <a:gd name="connsiteX62" fmla="*/ 178015 w 1684117"/>
              <a:gd name="connsiteY62" fmla="*/ 2871911 h 3377690"/>
              <a:gd name="connsiteX63" fmla="*/ 295905 w 1684117"/>
              <a:gd name="connsiteY63" fmla="*/ 2665535 h 3377690"/>
              <a:gd name="connsiteX64" fmla="*/ 472489 w 1684117"/>
              <a:gd name="connsiteY64" fmla="*/ 2355803 h 3377690"/>
              <a:gd name="connsiteX65" fmla="*/ 667404 w 1684117"/>
              <a:gd name="connsiteY65" fmla="*/ 2063973 h 3377690"/>
              <a:gd name="connsiteX66" fmla="*/ 759395 w 1684117"/>
              <a:gd name="connsiteY66" fmla="*/ 1841722 h 3377690"/>
              <a:gd name="connsiteX67" fmla="*/ 770495 w 1684117"/>
              <a:gd name="connsiteY67" fmla="*/ 1827198 h 3377690"/>
              <a:gd name="connsiteX68" fmla="*/ 798412 w 1684117"/>
              <a:gd name="connsiteY68" fmla="*/ 1760320 h 3377690"/>
              <a:gd name="connsiteX69" fmla="*/ 753677 w 1684117"/>
              <a:gd name="connsiteY69" fmla="*/ 1616769 h 3377690"/>
              <a:gd name="connsiteX70" fmla="*/ 814388 w 1684117"/>
              <a:gd name="connsiteY70" fmla="*/ 1441130 h 3377690"/>
              <a:gd name="connsiteX71" fmla="*/ 904193 w 1684117"/>
              <a:gd name="connsiteY71" fmla="*/ 1306699 h 3377690"/>
              <a:gd name="connsiteX72" fmla="*/ 870727 w 1684117"/>
              <a:gd name="connsiteY72" fmla="*/ 1188481 h 3377690"/>
              <a:gd name="connsiteX73" fmla="*/ 868372 w 1684117"/>
              <a:gd name="connsiteY73" fmla="*/ 1201992 h 3377690"/>
              <a:gd name="connsiteX74" fmla="*/ 858282 w 1684117"/>
              <a:gd name="connsiteY74" fmla="*/ 1220569 h 3377690"/>
              <a:gd name="connsiteX75" fmla="*/ 703225 w 1684117"/>
              <a:gd name="connsiteY75" fmla="*/ 1161459 h 3377690"/>
              <a:gd name="connsiteX76" fmla="*/ 550690 w 1684117"/>
              <a:gd name="connsiteY76" fmla="*/ 1103364 h 3377690"/>
              <a:gd name="connsiteX77" fmla="*/ 406733 w 1684117"/>
              <a:gd name="connsiteY77" fmla="*/ 1036486 h 3377690"/>
              <a:gd name="connsiteX78" fmla="*/ 644027 w 1684117"/>
              <a:gd name="connsiteY78" fmla="*/ 686559 h 3377690"/>
              <a:gd name="connsiteX79" fmla="*/ 833560 w 1684117"/>
              <a:gd name="connsiteY79" fmla="*/ 569016 h 3377690"/>
              <a:gd name="connsiteX80" fmla="*/ 823133 w 1684117"/>
              <a:gd name="connsiteY80" fmla="*/ 538280 h 3377690"/>
              <a:gd name="connsiteX81" fmla="*/ 682035 w 1684117"/>
              <a:gd name="connsiteY81" fmla="*/ 616641 h 3377690"/>
              <a:gd name="connsiteX82" fmla="*/ 646718 w 1684117"/>
              <a:gd name="connsiteY82" fmla="*/ 599078 h 3377690"/>
              <a:gd name="connsiteX83" fmla="*/ 643355 w 1684117"/>
              <a:gd name="connsiteY83" fmla="*/ 597389 h 3377690"/>
              <a:gd name="connsiteX84" fmla="*/ 582307 w 1684117"/>
              <a:gd name="connsiteY84" fmla="*/ 681493 h 3377690"/>
              <a:gd name="connsiteX85" fmla="*/ 615269 w 1684117"/>
              <a:gd name="connsiteY85" fmla="*/ 601104 h 3377690"/>
              <a:gd name="connsiteX86" fmla="*/ 607029 w 1684117"/>
              <a:gd name="connsiteY86" fmla="*/ 572732 h 3377690"/>
              <a:gd name="connsiteX87" fmla="*/ 535218 w 1684117"/>
              <a:gd name="connsiteY87" fmla="*/ 602455 h 3377690"/>
              <a:gd name="connsiteX88" fmla="*/ 549177 w 1684117"/>
              <a:gd name="connsiteY88" fmla="*/ 543008 h 3377690"/>
              <a:gd name="connsiteX89" fmla="*/ 579784 w 1684117"/>
              <a:gd name="connsiteY89" fmla="*/ 525107 h 3377690"/>
              <a:gd name="connsiteX90" fmla="*/ 584493 w 1684117"/>
              <a:gd name="connsiteY90" fmla="*/ 522404 h 3377690"/>
              <a:gd name="connsiteX91" fmla="*/ 589539 w 1684117"/>
              <a:gd name="connsiteY91" fmla="*/ 519702 h 3377690"/>
              <a:gd name="connsiteX92" fmla="*/ 537236 w 1684117"/>
              <a:gd name="connsiteY92" fmla="*/ 442691 h 3377690"/>
              <a:gd name="connsiteX93" fmla="*/ 598788 w 1684117"/>
              <a:gd name="connsiteY93" fmla="*/ 365005 h 3377690"/>
              <a:gd name="connsiteX94" fmla="*/ 667572 w 1684117"/>
              <a:gd name="connsiteY94" fmla="*/ 367369 h 3377690"/>
              <a:gd name="connsiteX95" fmla="*/ 675308 w 1684117"/>
              <a:gd name="connsiteY95" fmla="*/ 321771 h 3377690"/>
              <a:gd name="connsiteX96" fmla="*/ 680858 w 1684117"/>
              <a:gd name="connsiteY96" fmla="*/ 316029 h 3377690"/>
              <a:gd name="connsiteX97" fmla="*/ 712474 w 1684117"/>
              <a:gd name="connsiteY97" fmla="*/ 297114 h 3377690"/>
              <a:gd name="connsiteX98" fmla="*/ 736523 w 1684117"/>
              <a:gd name="connsiteY98" fmla="*/ 331228 h 3377690"/>
              <a:gd name="connsiteX99" fmla="*/ 772849 w 1684117"/>
              <a:gd name="connsiteY99" fmla="*/ 248138 h 3377690"/>
              <a:gd name="connsiteX100" fmla="*/ 832215 w 1684117"/>
              <a:gd name="connsiteY100" fmla="*/ 187340 h 3377690"/>
              <a:gd name="connsiteX101" fmla="*/ 865009 w 1684117"/>
              <a:gd name="connsiteY101" fmla="*/ 72499 h 3377690"/>
              <a:gd name="connsiteX102" fmla="*/ 1034508 w 1684117"/>
              <a:gd name="connsiteY102" fmla="*/ 259 h 3377690"/>
              <a:gd name="connsiteX0" fmla="*/ 740389 w 1671369"/>
              <a:gd name="connsiteY0" fmla="*/ 812645 h 3377690"/>
              <a:gd name="connsiteX1" fmla="*/ 513223 w 1671369"/>
              <a:gd name="connsiteY1" fmla="*/ 941606 h 3377690"/>
              <a:gd name="connsiteX2" fmla="*/ 657978 w 1671369"/>
              <a:gd name="connsiteY2" fmla="*/ 1048312 h 3377690"/>
              <a:gd name="connsiteX3" fmla="*/ 746823 w 1671369"/>
              <a:gd name="connsiteY3" fmla="*/ 1083908 h 3377690"/>
              <a:gd name="connsiteX4" fmla="*/ 798968 w 1671369"/>
              <a:gd name="connsiteY4" fmla="*/ 1043096 h 3377690"/>
              <a:gd name="connsiteX5" fmla="*/ 842280 w 1671369"/>
              <a:gd name="connsiteY5" fmla="*/ 1022537 h 3377690"/>
              <a:gd name="connsiteX6" fmla="*/ 740389 w 1671369"/>
              <a:gd name="connsiteY6" fmla="*/ 812645 h 3377690"/>
              <a:gd name="connsiteX7" fmla="*/ 1021760 w 1671369"/>
              <a:gd name="connsiteY7" fmla="*/ 259 h 3377690"/>
              <a:gd name="connsiteX8" fmla="*/ 1153798 w 1671369"/>
              <a:gd name="connsiteY8" fmla="*/ 56962 h 3377690"/>
              <a:gd name="connsiteX9" fmla="*/ 1204251 w 1671369"/>
              <a:gd name="connsiteY9" fmla="*/ 152550 h 3377690"/>
              <a:gd name="connsiteX10" fmla="*/ 1216023 w 1671369"/>
              <a:gd name="connsiteY10" fmla="*/ 250502 h 3377690"/>
              <a:gd name="connsiteX11" fmla="*/ 1231831 w 1671369"/>
              <a:gd name="connsiteY11" fmla="*/ 300154 h 3377690"/>
              <a:gd name="connsiteX12" fmla="*/ 1216359 w 1671369"/>
              <a:gd name="connsiteY12" fmla="*/ 355548 h 3377690"/>
              <a:gd name="connsiteX13" fmla="*/ 1205764 w 1671369"/>
              <a:gd name="connsiteY13" fmla="*/ 469713 h 3377690"/>
              <a:gd name="connsiteX14" fmla="*/ 1131263 w 1671369"/>
              <a:gd name="connsiteY14" fmla="*/ 479170 h 3377690"/>
              <a:gd name="connsiteX15" fmla="*/ 1251508 w 1671369"/>
              <a:gd name="connsiteY15" fmla="*/ 543008 h 3377690"/>
              <a:gd name="connsiteX16" fmla="*/ 1323758 w 1671369"/>
              <a:gd name="connsiteY16" fmla="*/ 805226 h 3377690"/>
              <a:gd name="connsiteX17" fmla="*/ 1386578 w 1671369"/>
              <a:gd name="connsiteY17" fmla="*/ 926102 h 3377690"/>
              <a:gd name="connsiteX18" fmla="*/ 1494965 w 1671369"/>
              <a:gd name="connsiteY18" fmla="*/ 847468 h 3377690"/>
              <a:gd name="connsiteX19" fmla="*/ 1517601 w 1671369"/>
              <a:gd name="connsiteY19" fmla="*/ 709527 h 3377690"/>
              <a:gd name="connsiteX20" fmla="*/ 1574439 w 1671369"/>
              <a:gd name="connsiteY20" fmla="*/ 695473 h 3377690"/>
              <a:gd name="connsiteX21" fmla="*/ 1604718 w 1671369"/>
              <a:gd name="connsiteY21" fmla="*/ 726731 h 3377690"/>
              <a:gd name="connsiteX22" fmla="*/ 1624715 w 1671369"/>
              <a:gd name="connsiteY22" fmla="*/ 762102 h 3377690"/>
              <a:gd name="connsiteX23" fmla="*/ 1622626 w 1671369"/>
              <a:gd name="connsiteY23" fmla="*/ 832736 h 3377690"/>
              <a:gd name="connsiteX24" fmla="*/ 1480072 w 1671369"/>
              <a:gd name="connsiteY24" fmla="*/ 1038306 h 3377690"/>
              <a:gd name="connsiteX25" fmla="*/ 1293720 w 1671369"/>
              <a:gd name="connsiteY25" fmla="*/ 1081746 h 3377690"/>
              <a:gd name="connsiteX26" fmla="*/ 1274043 w 1671369"/>
              <a:gd name="connsiteY26" fmla="*/ 1397558 h 3377690"/>
              <a:gd name="connsiteX27" fmla="*/ 1255712 w 1671369"/>
              <a:gd name="connsiteY27" fmla="*/ 1466125 h 3377690"/>
              <a:gd name="connsiteX28" fmla="*/ 1233177 w 1671369"/>
              <a:gd name="connsiteY28" fmla="*/ 1533679 h 3377690"/>
              <a:gd name="connsiteX29" fmla="*/ 1207110 w 1671369"/>
              <a:gd name="connsiteY29" fmla="*/ 1589748 h 3377690"/>
              <a:gd name="connsiteX30" fmla="*/ 1210809 w 1671369"/>
              <a:gd name="connsiteY30" fmla="*/ 1612716 h 3377690"/>
              <a:gd name="connsiteX31" fmla="*/ 1478376 w 1671369"/>
              <a:gd name="connsiteY31" fmla="*/ 1747485 h 3377690"/>
              <a:gd name="connsiteX32" fmla="*/ 1545982 w 1671369"/>
              <a:gd name="connsiteY32" fmla="*/ 1805919 h 3377690"/>
              <a:gd name="connsiteX33" fmla="*/ 1571881 w 1671369"/>
              <a:gd name="connsiteY33" fmla="*/ 1827198 h 3377690"/>
              <a:gd name="connsiteX34" fmla="*/ 1651932 w 1671369"/>
              <a:gd name="connsiteY34" fmla="*/ 1926501 h 3377690"/>
              <a:gd name="connsiteX35" fmla="*/ 1654118 w 1671369"/>
              <a:gd name="connsiteY35" fmla="*/ 2067013 h 3377690"/>
              <a:gd name="connsiteX36" fmla="*/ 1201560 w 1671369"/>
              <a:gd name="connsiteY36" fmla="*/ 2506110 h 3377690"/>
              <a:gd name="connsiteX37" fmla="*/ 1147079 w 1671369"/>
              <a:gd name="connsiteY37" fmla="*/ 2601469 h 3377690"/>
              <a:gd name="connsiteX38" fmla="*/ 1184413 w 1671369"/>
              <a:gd name="connsiteY38" fmla="*/ 2603246 h 3377690"/>
              <a:gd name="connsiteX39" fmla="*/ 1137990 w 1671369"/>
              <a:gd name="connsiteY39" fmla="*/ 2702014 h 3377690"/>
              <a:gd name="connsiteX40" fmla="*/ 1142194 w 1671369"/>
              <a:gd name="connsiteY40" fmla="*/ 2802331 h 3377690"/>
              <a:gd name="connsiteX41" fmla="*/ 1190969 w 1671369"/>
              <a:gd name="connsiteY41" fmla="*/ 2922620 h 3377690"/>
              <a:gd name="connsiteX42" fmla="*/ 1060480 w 1671369"/>
              <a:gd name="connsiteY42" fmla="*/ 2878034 h 3377690"/>
              <a:gd name="connsiteX43" fmla="*/ 957538 w 1671369"/>
              <a:gd name="connsiteY43" fmla="*/ 2715407 h 3377690"/>
              <a:gd name="connsiteX44" fmla="*/ 884887 w 1671369"/>
              <a:gd name="connsiteY44" fmla="*/ 2603049 h 3377690"/>
              <a:gd name="connsiteX45" fmla="*/ 1014379 w 1671369"/>
              <a:gd name="connsiteY45" fmla="*/ 2490770 h 3377690"/>
              <a:gd name="connsiteX46" fmla="*/ 1196010 w 1671369"/>
              <a:gd name="connsiteY46" fmla="*/ 2249744 h 3377690"/>
              <a:gd name="connsiteX47" fmla="*/ 1320796 w 1671369"/>
              <a:gd name="connsiteY47" fmla="*/ 2041342 h 3377690"/>
              <a:gd name="connsiteX48" fmla="*/ 1379489 w 1671369"/>
              <a:gd name="connsiteY48" fmla="*/ 1994730 h 3377690"/>
              <a:gd name="connsiteX49" fmla="*/ 1096787 w 1671369"/>
              <a:gd name="connsiteY49" fmla="*/ 1914680 h 3377690"/>
              <a:gd name="connsiteX50" fmla="*/ 771537 w 1671369"/>
              <a:gd name="connsiteY50" fmla="*/ 2334862 h 3377690"/>
              <a:gd name="connsiteX51" fmla="*/ 682068 w 1671369"/>
              <a:gd name="connsiteY51" fmla="*/ 2432476 h 3377690"/>
              <a:gd name="connsiteX52" fmla="*/ 649610 w 1671369"/>
              <a:gd name="connsiteY52" fmla="*/ 2456796 h 3377690"/>
              <a:gd name="connsiteX53" fmla="*/ 449146 w 1671369"/>
              <a:gd name="connsiteY53" fmla="*/ 2750315 h 3377690"/>
              <a:gd name="connsiteX54" fmla="*/ 343869 w 1671369"/>
              <a:gd name="connsiteY54" fmla="*/ 2896230 h 3377690"/>
              <a:gd name="connsiteX55" fmla="*/ 257763 w 1671369"/>
              <a:gd name="connsiteY55" fmla="*/ 3049914 h 3377690"/>
              <a:gd name="connsiteX56" fmla="*/ 288035 w 1671369"/>
              <a:gd name="connsiteY56" fmla="*/ 3090108 h 3377690"/>
              <a:gd name="connsiteX57" fmla="*/ 234723 w 1671369"/>
              <a:gd name="connsiteY57" fmla="*/ 3175901 h 3377690"/>
              <a:gd name="connsiteX58" fmla="*/ 212356 w 1671369"/>
              <a:gd name="connsiteY58" fmla="*/ 3284662 h 3377690"/>
              <a:gd name="connsiteX59" fmla="*/ 262640 w 1671369"/>
              <a:gd name="connsiteY59" fmla="*/ 3375522 h 3377690"/>
              <a:gd name="connsiteX60" fmla="*/ 79834 w 1671369"/>
              <a:gd name="connsiteY60" fmla="*/ 3247846 h 3377690"/>
              <a:gd name="connsiteX61" fmla="*/ 57143 w 1671369"/>
              <a:gd name="connsiteY61" fmla="*/ 3121881 h 3377690"/>
              <a:gd name="connsiteX62" fmla="*/ 165267 w 1671369"/>
              <a:gd name="connsiteY62" fmla="*/ 2871911 h 3377690"/>
              <a:gd name="connsiteX63" fmla="*/ 283157 w 1671369"/>
              <a:gd name="connsiteY63" fmla="*/ 2665535 h 3377690"/>
              <a:gd name="connsiteX64" fmla="*/ 459741 w 1671369"/>
              <a:gd name="connsiteY64" fmla="*/ 2355803 h 3377690"/>
              <a:gd name="connsiteX65" fmla="*/ 654656 w 1671369"/>
              <a:gd name="connsiteY65" fmla="*/ 2063973 h 3377690"/>
              <a:gd name="connsiteX66" fmla="*/ 746647 w 1671369"/>
              <a:gd name="connsiteY66" fmla="*/ 1841722 h 3377690"/>
              <a:gd name="connsiteX67" fmla="*/ 757747 w 1671369"/>
              <a:gd name="connsiteY67" fmla="*/ 1827198 h 3377690"/>
              <a:gd name="connsiteX68" fmla="*/ 785664 w 1671369"/>
              <a:gd name="connsiteY68" fmla="*/ 1760320 h 3377690"/>
              <a:gd name="connsiteX69" fmla="*/ 740929 w 1671369"/>
              <a:gd name="connsiteY69" fmla="*/ 1616769 h 3377690"/>
              <a:gd name="connsiteX70" fmla="*/ 801640 w 1671369"/>
              <a:gd name="connsiteY70" fmla="*/ 1441130 h 3377690"/>
              <a:gd name="connsiteX71" fmla="*/ 891445 w 1671369"/>
              <a:gd name="connsiteY71" fmla="*/ 1306699 h 3377690"/>
              <a:gd name="connsiteX72" fmla="*/ 857979 w 1671369"/>
              <a:gd name="connsiteY72" fmla="*/ 1188481 h 3377690"/>
              <a:gd name="connsiteX73" fmla="*/ 855624 w 1671369"/>
              <a:gd name="connsiteY73" fmla="*/ 1201992 h 3377690"/>
              <a:gd name="connsiteX74" fmla="*/ 845534 w 1671369"/>
              <a:gd name="connsiteY74" fmla="*/ 1220569 h 3377690"/>
              <a:gd name="connsiteX75" fmla="*/ 690477 w 1671369"/>
              <a:gd name="connsiteY75" fmla="*/ 1161459 h 3377690"/>
              <a:gd name="connsiteX76" fmla="*/ 537942 w 1671369"/>
              <a:gd name="connsiteY76" fmla="*/ 1103364 h 3377690"/>
              <a:gd name="connsiteX77" fmla="*/ 393985 w 1671369"/>
              <a:gd name="connsiteY77" fmla="*/ 1036486 h 3377690"/>
              <a:gd name="connsiteX78" fmla="*/ 631279 w 1671369"/>
              <a:gd name="connsiteY78" fmla="*/ 686559 h 3377690"/>
              <a:gd name="connsiteX79" fmla="*/ 820812 w 1671369"/>
              <a:gd name="connsiteY79" fmla="*/ 569016 h 3377690"/>
              <a:gd name="connsiteX80" fmla="*/ 810385 w 1671369"/>
              <a:gd name="connsiteY80" fmla="*/ 538280 h 3377690"/>
              <a:gd name="connsiteX81" fmla="*/ 669287 w 1671369"/>
              <a:gd name="connsiteY81" fmla="*/ 616641 h 3377690"/>
              <a:gd name="connsiteX82" fmla="*/ 633970 w 1671369"/>
              <a:gd name="connsiteY82" fmla="*/ 599078 h 3377690"/>
              <a:gd name="connsiteX83" fmla="*/ 630607 w 1671369"/>
              <a:gd name="connsiteY83" fmla="*/ 597389 h 3377690"/>
              <a:gd name="connsiteX84" fmla="*/ 569559 w 1671369"/>
              <a:gd name="connsiteY84" fmla="*/ 681493 h 3377690"/>
              <a:gd name="connsiteX85" fmla="*/ 602521 w 1671369"/>
              <a:gd name="connsiteY85" fmla="*/ 601104 h 3377690"/>
              <a:gd name="connsiteX86" fmla="*/ 594281 w 1671369"/>
              <a:gd name="connsiteY86" fmla="*/ 572732 h 3377690"/>
              <a:gd name="connsiteX87" fmla="*/ 522470 w 1671369"/>
              <a:gd name="connsiteY87" fmla="*/ 602455 h 3377690"/>
              <a:gd name="connsiteX88" fmla="*/ 536429 w 1671369"/>
              <a:gd name="connsiteY88" fmla="*/ 543008 h 3377690"/>
              <a:gd name="connsiteX89" fmla="*/ 567036 w 1671369"/>
              <a:gd name="connsiteY89" fmla="*/ 525107 h 3377690"/>
              <a:gd name="connsiteX90" fmla="*/ 571745 w 1671369"/>
              <a:gd name="connsiteY90" fmla="*/ 522404 h 3377690"/>
              <a:gd name="connsiteX91" fmla="*/ 576791 w 1671369"/>
              <a:gd name="connsiteY91" fmla="*/ 519702 h 3377690"/>
              <a:gd name="connsiteX92" fmla="*/ 524488 w 1671369"/>
              <a:gd name="connsiteY92" fmla="*/ 442691 h 3377690"/>
              <a:gd name="connsiteX93" fmla="*/ 586040 w 1671369"/>
              <a:gd name="connsiteY93" fmla="*/ 365005 h 3377690"/>
              <a:gd name="connsiteX94" fmla="*/ 654824 w 1671369"/>
              <a:gd name="connsiteY94" fmla="*/ 367369 h 3377690"/>
              <a:gd name="connsiteX95" fmla="*/ 662560 w 1671369"/>
              <a:gd name="connsiteY95" fmla="*/ 321771 h 3377690"/>
              <a:gd name="connsiteX96" fmla="*/ 668110 w 1671369"/>
              <a:gd name="connsiteY96" fmla="*/ 316029 h 3377690"/>
              <a:gd name="connsiteX97" fmla="*/ 699726 w 1671369"/>
              <a:gd name="connsiteY97" fmla="*/ 297114 h 3377690"/>
              <a:gd name="connsiteX98" fmla="*/ 723775 w 1671369"/>
              <a:gd name="connsiteY98" fmla="*/ 331228 h 3377690"/>
              <a:gd name="connsiteX99" fmla="*/ 760101 w 1671369"/>
              <a:gd name="connsiteY99" fmla="*/ 248138 h 3377690"/>
              <a:gd name="connsiteX100" fmla="*/ 819467 w 1671369"/>
              <a:gd name="connsiteY100" fmla="*/ 187340 h 3377690"/>
              <a:gd name="connsiteX101" fmla="*/ 852261 w 1671369"/>
              <a:gd name="connsiteY101" fmla="*/ 72499 h 3377690"/>
              <a:gd name="connsiteX102" fmla="*/ 1021760 w 1671369"/>
              <a:gd name="connsiteY102" fmla="*/ 259 h 3377690"/>
              <a:gd name="connsiteX0" fmla="*/ 745374 w 1676354"/>
              <a:gd name="connsiteY0" fmla="*/ 812645 h 3377690"/>
              <a:gd name="connsiteX1" fmla="*/ 518208 w 1676354"/>
              <a:gd name="connsiteY1" fmla="*/ 941606 h 3377690"/>
              <a:gd name="connsiteX2" fmla="*/ 662963 w 1676354"/>
              <a:gd name="connsiteY2" fmla="*/ 1048312 h 3377690"/>
              <a:gd name="connsiteX3" fmla="*/ 751808 w 1676354"/>
              <a:gd name="connsiteY3" fmla="*/ 1083908 h 3377690"/>
              <a:gd name="connsiteX4" fmla="*/ 803953 w 1676354"/>
              <a:gd name="connsiteY4" fmla="*/ 1043096 h 3377690"/>
              <a:gd name="connsiteX5" fmla="*/ 847265 w 1676354"/>
              <a:gd name="connsiteY5" fmla="*/ 1022537 h 3377690"/>
              <a:gd name="connsiteX6" fmla="*/ 745374 w 1676354"/>
              <a:gd name="connsiteY6" fmla="*/ 812645 h 3377690"/>
              <a:gd name="connsiteX7" fmla="*/ 1026745 w 1676354"/>
              <a:gd name="connsiteY7" fmla="*/ 259 h 3377690"/>
              <a:gd name="connsiteX8" fmla="*/ 1158783 w 1676354"/>
              <a:gd name="connsiteY8" fmla="*/ 56962 h 3377690"/>
              <a:gd name="connsiteX9" fmla="*/ 1209236 w 1676354"/>
              <a:gd name="connsiteY9" fmla="*/ 152550 h 3377690"/>
              <a:gd name="connsiteX10" fmla="*/ 1221008 w 1676354"/>
              <a:gd name="connsiteY10" fmla="*/ 250502 h 3377690"/>
              <a:gd name="connsiteX11" fmla="*/ 1236816 w 1676354"/>
              <a:gd name="connsiteY11" fmla="*/ 300154 h 3377690"/>
              <a:gd name="connsiteX12" fmla="*/ 1221344 w 1676354"/>
              <a:gd name="connsiteY12" fmla="*/ 355548 h 3377690"/>
              <a:gd name="connsiteX13" fmla="*/ 1210749 w 1676354"/>
              <a:gd name="connsiteY13" fmla="*/ 469713 h 3377690"/>
              <a:gd name="connsiteX14" fmla="*/ 1136248 w 1676354"/>
              <a:gd name="connsiteY14" fmla="*/ 479170 h 3377690"/>
              <a:gd name="connsiteX15" fmla="*/ 1256493 w 1676354"/>
              <a:gd name="connsiteY15" fmla="*/ 543008 h 3377690"/>
              <a:gd name="connsiteX16" fmla="*/ 1328743 w 1676354"/>
              <a:gd name="connsiteY16" fmla="*/ 805226 h 3377690"/>
              <a:gd name="connsiteX17" fmla="*/ 1391563 w 1676354"/>
              <a:gd name="connsiteY17" fmla="*/ 926102 h 3377690"/>
              <a:gd name="connsiteX18" fmla="*/ 1499950 w 1676354"/>
              <a:gd name="connsiteY18" fmla="*/ 847468 h 3377690"/>
              <a:gd name="connsiteX19" fmla="*/ 1522586 w 1676354"/>
              <a:gd name="connsiteY19" fmla="*/ 709527 h 3377690"/>
              <a:gd name="connsiteX20" fmla="*/ 1579424 w 1676354"/>
              <a:gd name="connsiteY20" fmla="*/ 695473 h 3377690"/>
              <a:gd name="connsiteX21" fmla="*/ 1609703 w 1676354"/>
              <a:gd name="connsiteY21" fmla="*/ 726731 h 3377690"/>
              <a:gd name="connsiteX22" fmla="*/ 1629700 w 1676354"/>
              <a:gd name="connsiteY22" fmla="*/ 762102 h 3377690"/>
              <a:gd name="connsiteX23" fmla="*/ 1627611 w 1676354"/>
              <a:gd name="connsiteY23" fmla="*/ 832736 h 3377690"/>
              <a:gd name="connsiteX24" fmla="*/ 1485057 w 1676354"/>
              <a:gd name="connsiteY24" fmla="*/ 1038306 h 3377690"/>
              <a:gd name="connsiteX25" fmla="*/ 1298705 w 1676354"/>
              <a:gd name="connsiteY25" fmla="*/ 1081746 h 3377690"/>
              <a:gd name="connsiteX26" fmla="*/ 1279028 w 1676354"/>
              <a:gd name="connsiteY26" fmla="*/ 1397558 h 3377690"/>
              <a:gd name="connsiteX27" fmla="*/ 1260697 w 1676354"/>
              <a:gd name="connsiteY27" fmla="*/ 1466125 h 3377690"/>
              <a:gd name="connsiteX28" fmla="*/ 1238162 w 1676354"/>
              <a:gd name="connsiteY28" fmla="*/ 1533679 h 3377690"/>
              <a:gd name="connsiteX29" fmla="*/ 1212095 w 1676354"/>
              <a:gd name="connsiteY29" fmla="*/ 1589748 h 3377690"/>
              <a:gd name="connsiteX30" fmla="*/ 1215794 w 1676354"/>
              <a:gd name="connsiteY30" fmla="*/ 1612716 h 3377690"/>
              <a:gd name="connsiteX31" fmla="*/ 1483361 w 1676354"/>
              <a:gd name="connsiteY31" fmla="*/ 1747485 h 3377690"/>
              <a:gd name="connsiteX32" fmla="*/ 1550967 w 1676354"/>
              <a:gd name="connsiteY32" fmla="*/ 1805919 h 3377690"/>
              <a:gd name="connsiteX33" fmla="*/ 1576866 w 1676354"/>
              <a:gd name="connsiteY33" fmla="*/ 1827198 h 3377690"/>
              <a:gd name="connsiteX34" fmla="*/ 1656917 w 1676354"/>
              <a:gd name="connsiteY34" fmla="*/ 1926501 h 3377690"/>
              <a:gd name="connsiteX35" fmla="*/ 1659103 w 1676354"/>
              <a:gd name="connsiteY35" fmla="*/ 2067013 h 3377690"/>
              <a:gd name="connsiteX36" fmla="*/ 1206545 w 1676354"/>
              <a:gd name="connsiteY36" fmla="*/ 2506110 h 3377690"/>
              <a:gd name="connsiteX37" fmla="*/ 1152064 w 1676354"/>
              <a:gd name="connsiteY37" fmla="*/ 2601469 h 3377690"/>
              <a:gd name="connsiteX38" fmla="*/ 1189398 w 1676354"/>
              <a:gd name="connsiteY38" fmla="*/ 2603246 h 3377690"/>
              <a:gd name="connsiteX39" fmla="*/ 1142975 w 1676354"/>
              <a:gd name="connsiteY39" fmla="*/ 2702014 h 3377690"/>
              <a:gd name="connsiteX40" fmla="*/ 1147179 w 1676354"/>
              <a:gd name="connsiteY40" fmla="*/ 2802331 h 3377690"/>
              <a:gd name="connsiteX41" fmla="*/ 1195954 w 1676354"/>
              <a:gd name="connsiteY41" fmla="*/ 2922620 h 3377690"/>
              <a:gd name="connsiteX42" fmla="*/ 1065465 w 1676354"/>
              <a:gd name="connsiteY42" fmla="*/ 2878034 h 3377690"/>
              <a:gd name="connsiteX43" fmla="*/ 962523 w 1676354"/>
              <a:gd name="connsiteY43" fmla="*/ 2715407 h 3377690"/>
              <a:gd name="connsiteX44" fmla="*/ 889872 w 1676354"/>
              <a:gd name="connsiteY44" fmla="*/ 2603049 h 3377690"/>
              <a:gd name="connsiteX45" fmla="*/ 1019364 w 1676354"/>
              <a:gd name="connsiteY45" fmla="*/ 2490770 h 3377690"/>
              <a:gd name="connsiteX46" fmla="*/ 1200995 w 1676354"/>
              <a:gd name="connsiteY46" fmla="*/ 2249744 h 3377690"/>
              <a:gd name="connsiteX47" fmla="*/ 1325781 w 1676354"/>
              <a:gd name="connsiteY47" fmla="*/ 2041342 h 3377690"/>
              <a:gd name="connsiteX48" fmla="*/ 1384474 w 1676354"/>
              <a:gd name="connsiteY48" fmla="*/ 1994730 h 3377690"/>
              <a:gd name="connsiteX49" fmla="*/ 1101772 w 1676354"/>
              <a:gd name="connsiteY49" fmla="*/ 1914680 h 3377690"/>
              <a:gd name="connsiteX50" fmla="*/ 776522 w 1676354"/>
              <a:gd name="connsiteY50" fmla="*/ 2334862 h 3377690"/>
              <a:gd name="connsiteX51" fmla="*/ 687053 w 1676354"/>
              <a:gd name="connsiteY51" fmla="*/ 2432476 h 3377690"/>
              <a:gd name="connsiteX52" fmla="*/ 654595 w 1676354"/>
              <a:gd name="connsiteY52" fmla="*/ 2456796 h 3377690"/>
              <a:gd name="connsiteX53" fmla="*/ 454131 w 1676354"/>
              <a:gd name="connsiteY53" fmla="*/ 2750315 h 3377690"/>
              <a:gd name="connsiteX54" fmla="*/ 348854 w 1676354"/>
              <a:gd name="connsiteY54" fmla="*/ 2896230 h 3377690"/>
              <a:gd name="connsiteX55" fmla="*/ 262748 w 1676354"/>
              <a:gd name="connsiteY55" fmla="*/ 3049914 h 3377690"/>
              <a:gd name="connsiteX56" fmla="*/ 293020 w 1676354"/>
              <a:gd name="connsiteY56" fmla="*/ 3090108 h 3377690"/>
              <a:gd name="connsiteX57" fmla="*/ 239708 w 1676354"/>
              <a:gd name="connsiteY57" fmla="*/ 3175901 h 3377690"/>
              <a:gd name="connsiteX58" fmla="*/ 217341 w 1676354"/>
              <a:gd name="connsiteY58" fmla="*/ 3284662 h 3377690"/>
              <a:gd name="connsiteX59" fmla="*/ 267625 w 1676354"/>
              <a:gd name="connsiteY59" fmla="*/ 3375522 h 3377690"/>
              <a:gd name="connsiteX60" fmla="*/ 84819 w 1676354"/>
              <a:gd name="connsiteY60" fmla="*/ 3247846 h 3377690"/>
              <a:gd name="connsiteX61" fmla="*/ 62128 w 1676354"/>
              <a:gd name="connsiteY61" fmla="*/ 3121881 h 3377690"/>
              <a:gd name="connsiteX62" fmla="*/ 170252 w 1676354"/>
              <a:gd name="connsiteY62" fmla="*/ 2871911 h 3377690"/>
              <a:gd name="connsiteX63" fmla="*/ 288142 w 1676354"/>
              <a:gd name="connsiteY63" fmla="*/ 2665535 h 3377690"/>
              <a:gd name="connsiteX64" fmla="*/ 464726 w 1676354"/>
              <a:gd name="connsiteY64" fmla="*/ 2355803 h 3377690"/>
              <a:gd name="connsiteX65" fmla="*/ 659641 w 1676354"/>
              <a:gd name="connsiteY65" fmla="*/ 2063973 h 3377690"/>
              <a:gd name="connsiteX66" fmla="*/ 751632 w 1676354"/>
              <a:gd name="connsiteY66" fmla="*/ 1841722 h 3377690"/>
              <a:gd name="connsiteX67" fmla="*/ 762732 w 1676354"/>
              <a:gd name="connsiteY67" fmla="*/ 1827198 h 3377690"/>
              <a:gd name="connsiteX68" fmla="*/ 790649 w 1676354"/>
              <a:gd name="connsiteY68" fmla="*/ 1760320 h 3377690"/>
              <a:gd name="connsiteX69" fmla="*/ 745914 w 1676354"/>
              <a:gd name="connsiteY69" fmla="*/ 1616769 h 3377690"/>
              <a:gd name="connsiteX70" fmla="*/ 806625 w 1676354"/>
              <a:gd name="connsiteY70" fmla="*/ 1441130 h 3377690"/>
              <a:gd name="connsiteX71" fmla="*/ 896430 w 1676354"/>
              <a:gd name="connsiteY71" fmla="*/ 1306699 h 3377690"/>
              <a:gd name="connsiteX72" fmla="*/ 862964 w 1676354"/>
              <a:gd name="connsiteY72" fmla="*/ 1188481 h 3377690"/>
              <a:gd name="connsiteX73" fmla="*/ 860609 w 1676354"/>
              <a:gd name="connsiteY73" fmla="*/ 1201992 h 3377690"/>
              <a:gd name="connsiteX74" fmla="*/ 850519 w 1676354"/>
              <a:gd name="connsiteY74" fmla="*/ 1220569 h 3377690"/>
              <a:gd name="connsiteX75" fmla="*/ 695462 w 1676354"/>
              <a:gd name="connsiteY75" fmla="*/ 1161459 h 3377690"/>
              <a:gd name="connsiteX76" fmla="*/ 542927 w 1676354"/>
              <a:gd name="connsiteY76" fmla="*/ 1103364 h 3377690"/>
              <a:gd name="connsiteX77" fmla="*/ 398970 w 1676354"/>
              <a:gd name="connsiteY77" fmla="*/ 1036486 h 3377690"/>
              <a:gd name="connsiteX78" fmla="*/ 636264 w 1676354"/>
              <a:gd name="connsiteY78" fmla="*/ 686559 h 3377690"/>
              <a:gd name="connsiteX79" fmla="*/ 825797 w 1676354"/>
              <a:gd name="connsiteY79" fmla="*/ 569016 h 3377690"/>
              <a:gd name="connsiteX80" fmla="*/ 815370 w 1676354"/>
              <a:gd name="connsiteY80" fmla="*/ 538280 h 3377690"/>
              <a:gd name="connsiteX81" fmla="*/ 674272 w 1676354"/>
              <a:gd name="connsiteY81" fmla="*/ 616641 h 3377690"/>
              <a:gd name="connsiteX82" fmla="*/ 638955 w 1676354"/>
              <a:gd name="connsiteY82" fmla="*/ 599078 h 3377690"/>
              <a:gd name="connsiteX83" fmla="*/ 635592 w 1676354"/>
              <a:gd name="connsiteY83" fmla="*/ 597389 h 3377690"/>
              <a:gd name="connsiteX84" fmla="*/ 574544 w 1676354"/>
              <a:gd name="connsiteY84" fmla="*/ 681493 h 3377690"/>
              <a:gd name="connsiteX85" fmla="*/ 607506 w 1676354"/>
              <a:gd name="connsiteY85" fmla="*/ 601104 h 3377690"/>
              <a:gd name="connsiteX86" fmla="*/ 599266 w 1676354"/>
              <a:gd name="connsiteY86" fmla="*/ 572732 h 3377690"/>
              <a:gd name="connsiteX87" fmla="*/ 527455 w 1676354"/>
              <a:gd name="connsiteY87" fmla="*/ 602455 h 3377690"/>
              <a:gd name="connsiteX88" fmla="*/ 541414 w 1676354"/>
              <a:gd name="connsiteY88" fmla="*/ 543008 h 3377690"/>
              <a:gd name="connsiteX89" fmla="*/ 572021 w 1676354"/>
              <a:gd name="connsiteY89" fmla="*/ 525107 h 3377690"/>
              <a:gd name="connsiteX90" fmla="*/ 576730 w 1676354"/>
              <a:gd name="connsiteY90" fmla="*/ 522404 h 3377690"/>
              <a:gd name="connsiteX91" fmla="*/ 581776 w 1676354"/>
              <a:gd name="connsiteY91" fmla="*/ 519702 h 3377690"/>
              <a:gd name="connsiteX92" fmla="*/ 529473 w 1676354"/>
              <a:gd name="connsiteY92" fmla="*/ 442691 h 3377690"/>
              <a:gd name="connsiteX93" fmla="*/ 591025 w 1676354"/>
              <a:gd name="connsiteY93" fmla="*/ 365005 h 3377690"/>
              <a:gd name="connsiteX94" fmla="*/ 659809 w 1676354"/>
              <a:gd name="connsiteY94" fmla="*/ 367369 h 3377690"/>
              <a:gd name="connsiteX95" fmla="*/ 667545 w 1676354"/>
              <a:gd name="connsiteY95" fmla="*/ 321771 h 3377690"/>
              <a:gd name="connsiteX96" fmla="*/ 673095 w 1676354"/>
              <a:gd name="connsiteY96" fmla="*/ 316029 h 3377690"/>
              <a:gd name="connsiteX97" fmla="*/ 704711 w 1676354"/>
              <a:gd name="connsiteY97" fmla="*/ 297114 h 3377690"/>
              <a:gd name="connsiteX98" fmla="*/ 728760 w 1676354"/>
              <a:gd name="connsiteY98" fmla="*/ 331228 h 3377690"/>
              <a:gd name="connsiteX99" fmla="*/ 765086 w 1676354"/>
              <a:gd name="connsiteY99" fmla="*/ 248138 h 3377690"/>
              <a:gd name="connsiteX100" fmla="*/ 824452 w 1676354"/>
              <a:gd name="connsiteY100" fmla="*/ 187340 h 3377690"/>
              <a:gd name="connsiteX101" fmla="*/ 857246 w 1676354"/>
              <a:gd name="connsiteY101" fmla="*/ 72499 h 3377690"/>
              <a:gd name="connsiteX102" fmla="*/ 1026745 w 1676354"/>
              <a:gd name="connsiteY102" fmla="*/ 259 h 3377690"/>
              <a:gd name="connsiteX0" fmla="*/ 744218 w 1675198"/>
              <a:gd name="connsiteY0" fmla="*/ 812645 h 3377690"/>
              <a:gd name="connsiteX1" fmla="*/ 517052 w 1675198"/>
              <a:gd name="connsiteY1" fmla="*/ 941606 h 3377690"/>
              <a:gd name="connsiteX2" fmla="*/ 661807 w 1675198"/>
              <a:gd name="connsiteY2" fmla="*/ 1048312 h 3377690"/>
              <a:gd name="connsiteX3" fmla="*/ 750652 w 1675198"/>
              <a:gd name="connsiteY3" fmla="*/ 1083908 h 3377690"/>
              <a:gd name="connsiteX4" fmla="*/ 802797 w 1675198"/>
              <a:gd name="connsiteY4" fmla="*/ 1043096 h 3377690"/>
              <a:gd name="connsiteX5" fmla="*/ 846109 w 1675198"/>
              <a:gd name="connsiteY5" fmla="*/ 1022537 h 3377690"/>
              <a:gd name="connsiteX6" fmla="*/ 744218 w 1675198"/>
              <a:gd name="connsiteY6" fmla="*/ 812645 h 3377690"/>
              <a:gd name="connsiteX7" fmla="*/ 1025589 w 1675198"/>
              <a:gd name="connsiteY7" fmla="*/ 259 h 3377690"/>
              <a:gd name="connsiteX8" fmla="*/ 1157627 w 1675198"/>
              <a:gd name="connsiteY8" fmla="*/ 56962 h 3377690"/>
              <a:gd name="connsiteX9" fmla="*/ 1208080 w 1675198"/>
              <a:gd name="connsiteY9" fmla="*/ 152550 h 3377690"/>
              <a:gd name="connsiteX10" fmla="*/ 1219852 w 1675198"/>
              <a:gd name="connsiteY10" fmla="*/ 250502 h 3377690"/>
              <a:gd name="connsiteX11" fmla="*/ 1235660 w 1675198"/>
              <a:gd name="connsiteY11" fmla="*/ 300154 h 3377690"/>
              <a:gd name="connsiteX12" fmla="*/ 1220188 w 1675198"/>
              <a:gd name="connsiteY12" fmla="*/ 355548 h 3377690"/>
              <a:gd name="connsiteX13" fmla="*/ 1209593 w 1675198"/>
              <a:gd name="connsiteY13" fmla="*/ 469713 h 3377690"/>
              <a:gd name="connsiteX14" fmla="*/ 1135092 w 1675198"/>
              <a:gd name="connsiteY14" fmla="*/ 479170 h 3377690"/>
              <a:gd name="connsiteX15" fmla="*/ 1255337 w 1675198"/>
              <a:gd name="connsiteY15" fmla="*/ 543008 h 3377690"/>
              <a:gd name="connsiteX16" fmla="*/ 1327587 w 1675198"/>
              <a:gd name="connsiteY16" fmla="*/ 805226 h 3377690"/>
              <a:gd name="connsiteX17" fmla="*/ 1390407 w 1675198"/>
              <a:gd name="connsiteY17" fmla="*/ 926102 h 3377690"/>
              <a:gd name="connsiteX18" fmla="*/ 1498794 w 1675198"/>
              <a:gd name="connsiteY18" fmla="*/ 847468 h 3377690"/>
              <a:gd name="connsiteX19" fmla="*/ 1521430 w 1675198"/>
              <a:gd name="connsiteY19" fmla="*/ 709527 h 3377690"/>
              <a:gd name="connsiteX20" fmla="*/ 1578268 w 1675198"/>
              <a:gd name="connsiteY20" fmla="*/ 695473 h 3377690"/>
              <a:gd name="connsiteX21" fmla="*/ 1608547 w 1675198"/>
              <a:gd name="connsiteY21" fmla="*/ 726731 h 3377690"/>
              <a:gd name="connsiteX22" fmla="*/ 1628544 w 1675198"/>
              <a:gd name="connsiteY22" fmla="*/ 762102 h 3377690"/>
              <a:gd name="connsiteX23" fmla="*/ 1626455 w 1675198"/>
              <a:gd name="connsiteY23" fmla="*/ 832736 h 3377690"/>
              <a:gd name="connsiteX24" fmla="*/ 1483901 w 1675198"/>
              <a:gd name="connsiteY24" fmla="*/ 1038306 h 3377690"/>
              <a:gd name="connsiteX25" fmla="*/ 1297549 w 1675198"/>
              <a:gd name="connsiteY25" fmla="*/ 1081746 h 3377690"/>
              <a:gd name="connsiteX26" fmla="*/ 1277872 w 1675198"/>
              <a:gd name="connsiteY26" fmla="*/ 1397558 h 3377690"/>
              <a:gd name="connsiteX27" fmla="*/ 1259541 w 1675198"/>
              <a:gd name="connsiteY27" fmla="*/ 1466125 h 3377690"/>
              <a:gd name="connsiteX28" fmla="*/ 1237006 w 1675198"/>
              <a:gd name="connsiteY28" fmla="*/ 1533679 h 3377690"/>
              <a:gd name="connsiteX29" fmla="*/ 1210939 w 1675198"/>
              <a:gd name="connsiteY29" fmla="*/ 1589748 h 3377690"/>
              <a:gd name="connsiteX30" fmla="*/ 1214638 w 1675198"/>
              <a:gd name="connsiteY30" fmla="*/ 1612716 h 3377690"/>
              <a:gd name="connsiteX31" fmla="*/ 1482205 w 1675198"/>
              <a:gd name="connsiteY31" fmla="*/ 1747485 h 3377690"/>
              <a:gd name="connsiteX32" fmla="*/ 1549811 w 1675198"/>
              <a:gd name="connsiteY32" fmla="*/ 1805919 h 3377690"/>
              <a:gd name="connsiteX33" fmla="*/ 1575710 w 1675198"/>
              <a:gd name="connsiteY33" fmla="*/ 1827198 h 3377690"/>
              <a:gd name="connsiteX34" fmla="*/ 1655761 w 1675198"/>
              <a:gd name="connsiteY34" fmla="*/ 1926501 h 3377690"/>
              <a:gd name="connsiteX35" fmla="*/ 1657947 w 1675198"/>
              <a:gd name="connsiteY35" fmla="*/ 2067013 h 3377690"/>
              <a:gd name="connsiteX36" fmla="*/ 1205389 w 1675198"/>
              <a:gd name="connsiteY36" fmla="*/ 2506110 h 3377690"/>
              <a:gd name="connsiteX37" fmla="*/ 1150908 w 1675198"/>
              <a:gd name="connsiteY37" fmla="*/ 2601469 h 3377690"/>
              <a:gd name="connsiteX38" fmla="*/ 1188242 w 1675198"/>
              <a:gd name="connsiteY38" fmla="*/ 2603246 h 3377690"/>
              <a:gd name="connsiteX39" fmla="*/ 1141819 w 1675198"/>
              <a:gd name="connsiteY39" fmla="*/ 2702014 h 3377690"/>
              <a:gd name="connsiteX40" fmla="*/ 1146023 w 1675198"/>
              <a:gd name="connsiteY40" fmla="*/ 2802331 h 3377690"/>
              <a:gd name="connsiteX41" fmla="*/ 1194798 w 1675198"/>
              <a:gd name="connsiteY41" fmla="*/ 2922620 h 3377690"/>
              <a:gd name="connsiteX42" fmla="*/ 1064309 w 1675198"/>
              <a:gd name="connsiteY42" fmla="*/ 2878034 h 3377690"/>
              <a:gd name="connsiteX43" fmla="*/ 961367 w 1675198"/>
              <a:gd name="connsiteY43" fmla="*/ 2715407 h 3377690"/>
              <a:gd name="connsiteX44" fmla="*/ 888716 w 1675198"/>
              <a:gd name="connsiteY44" fmla="*/ 2603049 h 3377690"/>
              <a:gd name="connsiteX45" fmla="*/ 1018208 w 1675198"/>
              <a:gd name="connsiteY45" fmla="*/ 2490770 h 3377690"/>
              <a:gd name="connsiteX46" fmla="*/ 1199839 w 1675198"/>
              <a:gd name="connsiteY46" fmla="*/ 2249744 h 3377690"/>
              <a:gd name="connsiteX47" fmla="*/ 1324625 w 1675198"/>
              <a:gd name="connsiteY47" fmla="*/ 2041342 h 3377690"/>
              <a:gd name="connsiteX48" fmla="*/ 1383318 w 1675198"/>
              <a:gd name="connsiteY48" fmla="*/ 1994730 h 3377690"/>
              <a:gd name="connsiteX49" fmla="*/ 1100616 w 1675198"/>
              <a:gd name="connsiteY49" fmla="*/ 1914680 h 3377690"/>
              <a:gd name="connsiteX50" fmla="*/ 775366 w 1675198"/>
              <a:gd name="connsiteY50" fmla="*/ 2334862 h 3377690"/>
              <a:gd name="connsiteX51" fmla="*/ 685897 w 1675198"/>
              <a:gd name="connsiteY51" fmla="*/ 2432476 h 3377690"/>
              <a:gd name="connsiteX52" fmla="*/ 653439 w 1675198"/>
              <a:gd name="connsiteY52" fmla="*/ 2456796 h 3377690"/>
              <a:gd name="connsiteX53" fmla="*/ 452975 w 1675198"/>
              <a:gd name="connsiteY53" fmla="*/ 2750315 h 3377690"/>
              <a:gd name="connsiteX54" fmla="*/ 347698 w 1675198"/>
              <a:gd name="connsiteY54" fmla="*/ 2896230 h 3377690"/>
              <a:gd name="connsiteX55" fmla="*/ 261592 w 1675198"/>
              <a:gd name="connsiteY55" fmla="*/ 3049914 h 3377690"/>
              <a:gd name="connsiteX56" fmla="*/ 291864 w 1675198"/>
              <a:gd name="connsiteY56" fmla="*/ 3090108 h 3377690"/>
              <a:gd name="connsiteX57" fmla="*/ 238552 w 1675198"/>
              <a:gd name="connsiteY57" fmla="*/ 3175901 h 3377690"/>
              <a:gd name="connsiteX58" fmla="*/ 216185 w 1675198"/>
              <a:gd name="connsiteY58" fmla="*/ 3284662 h 3377690"/>
              <a:gd name="connsiteX59" fmla="*/ 266469 w 1675198"/>
              <a:gd name="connsiteY59" fmla="*/ 3375522 h 3377690"/>
              <a:gd name="connsiteX60" fmla="*/ 83663 w 1675198"/>
              <a:gd name="connsiteY60" fmla="*/ 3247846 h 3377690"/>
              <a:gd name="connsiteX61" fmla="*/ 60972 w 1675198"/>
              <a:gd name="connsiteY61" fmla="*/ 3121881 h 3377690"/>
              <a:gd name="connsiteX62" fmla="*/ 169096 w 1675198"/>
              <a:gd name="connsiteY62" fmla="*/ 2871911 h 3377690"/>
              <a:gd name="connsiteX63" fmla="*/ 286986 w 1675198"/>
              <a:gd name="connsiteY63" fmla="*/ 2665535 h 3377690"/>
              <a:gd name="connsiteX64" fmla="*/ 463570 w 1675198"/>
              <a:gd name="connsiteY64" fmla="*/ 2355803 h 3377690"/>
              <a:gd name="connsiteX65" fmla="*/ 658485 w 1675198"/>
              <a:gd name="connsiteY65" fmla="*/ 2063973 h 3377690"/>
              <a:gd name="connsiteX66" fmla="*/ 750476 w 1675198"/>
              <a:gd name="connsiteY66" fmla="*/ 1841722 h 3377690"/>
              <a:gd name="connsiteX67" fmla="*/ 761576 w 1675198"/>
              <a:gd name="connsiteY67" fmla="*/ 1827198 h 3377690"/>
              <a:gd name="connsiteX68" fmla="*/ 789493 w 1675198"/>
              <a:gd name="connsiteY68" fmla="*/ 1760320 h 3377690"/>
              <a:gd name="connsiteX69" fmla="*/ 744758 w 1675198"/>
              <a:gd name="connsiteY69" fmla="*/ 1616769 h 3377690"/>
              <a:gd name="connsiteX70" fmla="*/ 805469 w 1675198"/>
              <a:gd name="connsiteY70" fmla="*/ 1441130 h 3377690"/>
              <a:gd name="connsiteX71" fmla="*/ 895274 w 1675198"/>
              <a:gd name="connsiteY71" fmla="*/ 1306699 h 3377690"/>
              <a:gd name="connsiteX72" fmla="*/ 861808 w 1675198"/>
              <a:gd name="connsiteY72" fmla="*/ 1188481 h 3377690"/>
              <a:gd name="connsiteX73" fmla="*/ 859453 w 1675198"/>
              <a:gd name="connsiteY73" fmla="*/ 1201992 h 3377690"/>
              <a:gd name="connsiteX74" fmla="*/ 849363 w 1675198"/>
              <a:gd name="connsiteY74" fmla="*/ 1220569 h 3377690"/>
              <a:gd name="connsiteX75" fmla="*/ 694306 w 1675198"/>
              <a:gd name="connsiteY75" fmla="*/ 1161459 h 3377690"/>
              <a:gd name="connsiteX76" fmla="*/ 541771 w 1675198"/>
              <a:gd name="connsiteY76" fmla="*/ 1103364 h 3377690"/>
              <a:gd name="connsiteX77" fmla="*/ 397814 w 1675198"/>
              <a:gd name="connsiteY77" fmla="*/ 1036486 h 3377690"/>
              <a:gd name="connsiteX78" fmla="*/ 635108 w 1675198"/>
              <a:gd name="connsiteY78" fmla="*/ 686559 h 3377690"/>
              <a:gd name="connsiteX79" fmla="*/ 824641 w 1675198"/>
              <a:gd name="connsiteY79" fmla="*/ 569016 h 3377690"/>
              <a:gd name="connsiteX80" fmla="*/ 814214 w 1675198"/>
              <a:gd name="connsiteY80" fmla="*/ 538280 h 3377690"/>
              <a:gd name="connsiteX81" fmla="*/ 673116 w 1675198"/>
              <a:gd name="connsiteY81" fmla="*/ 616641 h 3377690"/>
              <a:gd name="connsiteX82" fmla="*/ 637799 w 1675198"/>
              <a:gd name="connsiteY82" fmla="*/ 599078 h 3377690"/>
              <a:gd name="connsiteX83" fmla="*/ 634436 w 1675198"/>
              <a:gd name="connsiteY83" fmla="*/ 597389 h 3377690"/>
              <a:gd name="connsiteX84" fmla="*/ 573388 w 1675198"/>
              <a:gd name="connsiteY84" fmla="*/ 681493 h 3377690"/>
              <a:gd name="connsiteX85" fmla="*/ 606350 w 1675198"/>
              <a:gd name="connsiteY85" fmla="*/ 601104 h 3377690"/>
              <a:gd name="connsiteX86" fmla="*/ 598110 w 1675198"/>
              <a:gd name="connsiteY86" fmla="*/ 572732 h 3377690"/>
              <a:gd name="connsiteX87" fmla="*/ 526299 w 1675198"/>
              <a:gd name="connsiteY87" fmla="*/ 602455 h 3377690"/>
              <a:gd name="connsiteX88" fmla="*/ 540258 w 1675198"/>
              <a:gd name="connsiteY88" fmla="*/ 543008 h 3377690"/>
              <a:gd name="connsiteX89" fmla="*/ 570865 w 1675198"/>
              <a:gd name="connsiteY89" fmla="*/ 525107 h 3377690"/>
              <a:gd name="connsiteX90" fmla="*/ 575574 w 1675198"/>
              <a:gd name="connsiteY90" fmla="*/ 522404 h 3377690"/>
              <a:gd name="connsiteX91" fmla="*/ 580620 w 1675198"/>
              <a:gd name="connsiteY91" fmla="*/ 519702 h 3377690"/>
              <a:gd name="connsiteX92" fmla="*/ 528317 w 1675198"/>
              <a:gd name="connsiteY92" fmla="*/ 442691 h 3377690"/>
              <a:gd name="connsiteX93" fmla="*/ 589869 w 1675198"/>
              <a:gd name="connsiteY93" fmla="*/ 365005 h 3377690"/>
              <a:gd name="connsiteX94" fmla="*/ 658653 w 1675198"/>
              <a:gd name="connsiteY94" fmla="*/ 367369 h 3377690"/>
              <a:gd name="connsiteX95" fmla="*/ 666389 w 1675198"/>
              <a:gd name="connsiteY95" fmla="*/ 321771 h 3377690"/>
              <a:gd name="connsiteX96" fmla="*/ 671939 w 1675198"/>
              <a:gd name="connsiteY96" fmla="*/ 316029 h 3377690"/>
              <a:gd name="connsiteX97" fmla="*/ 703555 w 1675198"/>
              <a:gd name="connsiteY97" fmla="*/ 297114 h 3377690"/>
              <a:gd name="connsiteX98" fmla="*/ 727604 w 1675198"/>
              <a:gd name="connsiteY98" fmla="*/ 331228 h 3377690"/>
              <a:gd name="connsiteX99" fmla="*/ 763930 w 1675198"/>
              <a:gd name="connsiteY99" fmla="*/ 248138 h 3377690"/>
              <a:gd name="connsiteX100" fmla="*/ 823296 w 1675198"/>
              <a:gd name="connsiteY100" fmla="*/ 187340 h 3377690"/>
              <a:gd name="connsiteX101" fmla="*/ 856090 w 1675198"/>
              <a:gd name="connsiteY101" fmla="*/ 72499 h 3377690"/>
              <a:gd name="connsiteX102" fmla="*/ 1025589 w 1675198"/>
              <a:gd name="connsiteY102" fmla="*/ 259 h 3377690"/>
              <a:gd name="connsiteX0" fmla="*/ 752589 w 1683569"/>
              <a:gd name="connsiteY0" fmla="*/ 812645 h 3377690"/>
              <a:gd name="connsiteX1" fmla="*/ 525423 w 1683569"/>
              <a:gd name="connsiteY1" fmla="*/ 941606 h 3377690"/>
              <a:gd name="connsiteX2" fmla="*/ 670178 w 1683569"/>
              <a:gd name="connsiteY2" fmla="*/ 1048312 h 3377690"/>
              <a:gd name="connsiteX3" fmla="*/ 759023 w 1683569"/>
              <a:gd name="connsiteY3" fmla="*/ 1083908 h 3377690"/>
              <a:gd name="connsiteX4" fmla="*/ 811168 w 1683569"/>
              <a:gd name="connsiteY4" fmla="*/ 1043096 h 3377690"/>
              <a:gd name="connsiteX5" fmla="*/ 854480 w 1683569"/>
              <a:gd name="connsiteY5" fmla="*/ 1022537 h 3377690"/>
              <a:gd name="connsiteX6" fmla="*/ 752589 w 1683569"/>
              <a:gd name="connsiteY6" fmla="*/ 812645 h 3377690"/>
              <a:gd name="connsiteX7" fmla="*/ 1033960 w 1683569"/>
              <a:gd name="connsiteY7" fmla="*/ 259 h 3377690"/>
              <a:gd name="connsiteX8" fmla="*/ 1165998 w 1683569"/>
              <a:gd name="connsiteY8" fmla="*/ 56962 h 3377690"/>
              <a:gd name="connsiteX9" fmla="*/ 1216451 w 1683569"/>
              <a:gd name="connsiteY9" fmla="*/ 152550 h 3377690"/>
              <a:gd name="connsiteX10" fmla="*/ 1228223 w 1683569"/>
              <a:gd name="connsiteY10" fmla="*/ 250502 h 3377690"/>
              <a:gd name="connsiteX11" fmla="*/ 1244031 w 1683569"/>
              <a:gd name="connsiteY11" fmla="*/ 300154 h 3377690"/>
              <a:gd name="connsiteX12" fmla="*/ 1228559 w 1683569"/>
              <a:gd name="connsiteY12" fmla="*/ 355548 h 3377690"/>
              <a:gd name="connsiteX13" fmla="*/ 1217964 w 1683569"/>
              <a:gd name="connsiteY13" fmla="*/ 469713 h 3377690"/>
              <a:gd name="connsiteX14" fmla="*/ 1143463 w 1683569"/>
              <a:gd name="connsiteY14" fmla="*/ 479170 h 3377690"/>
              <a:gd name="connsiteX15" fmla="*/ 1263708 w 1683569"/>
              <a:gd name="connsiteY15" fmla="*/ 543008 h 3377690"/>
              <a:gd name="connsiteX16" fmla="*/ 1335958 w 1683569"/>
              <a:gd name="connsiteY16" fmla="*/ 805226 h 3377690"/>
              <a:gd name="connsiteX17" fmla="*/ 1398778 w 1683569"/>
              <a:gd name="connsiteY17" fmla="*/ 926102 h 3377690"/>
              <a:gd name="connsiteX18" fmla="*/ 1507165 w 1683569"/>
              <a:gd name="connsiteY18" fmla="*/ 847468 h 3377690"/>
              <a:gd name="connsiteX19" fmla="*/ 1529801 w 1683569"/>
              <a:gd name="connsiteY19" fmla="*/ 709527 h 3377690"/>
              <a:gd name="connsiteX20" fmla="*/ 1586639 w 1683569"/>
              <a:gd name="connsiteY20" fmla="*/ 695473 h 3377690"/>
              <a:gd name="connsiteX21" fmla="*/ 1616918 w 1683569"/>
              <a:gd name="connsiteY21" fmla="*/ 726731 h 3377690"/>
              <a:gd name="connsiteX22" fmla="*/ 1636915 w 1683569"/>
              <a:gd name="connsiteY22" fmla="*/ 762102 h 3377690"/>
              <a:gd name="connsiteX23" fmla="*/ 1634826 w 1683569"/>
              <a:gd name="connsiteY23" fmla="*/ 832736 h 3377690"/>
              <a:gd name="connsiteX24" fmla="*/ 1492272 w 1683569"/>
              <a:gd name="connsiteY24" fmla="*/ 1038306 h 3377690"/>
              <a:gd name="connsiteX25" fmla="*/ 1305920 w 1683569"/>
              <a:gd name="connsiteY25" fmla="*/ 1081746 h 3377690"/>
              <a:gd name="connsiteX26" fmla="*/ 1286243 w 1683569"/>
              <a:gd name="connsiteY26" fmla="*/ 1397558 h 3377690"/>
              <a:gd name="connsiteX27" fmla="*/ 1267912 w 1683569"/>
              <a:gd name="connsiteY27" fmla="*/ 1466125 h 3377690"/>
              <a:gd name="connsiteX28" fmla="*/ 1245377 w 1683569"/>
              <a:gd name="connsiteY28" fmla="*/ 1533679 h 3377690"/>
              <a:gd name="connsiteX29" fmla="*/ 1219310 w 1683569"/>
              <a:gd name="connsiteY29" fmla="*/ 1589748 h 3377690"/>
              <a:gd name="connsiteX30" fmla="*/ 1223009 w 1683569"/>
              <a:gd name="connsiteY30" fmla="*/ 1612716 h 3377690"/>
              <a:gd name="connsiteX31" fmla="*/ 1490576 w 1683569"/>
              <a:gd name="connsiteY31" fmla="*/ 1747485 h 3377690"/>
              <a:gd name="connsiteX32" fmla="*/ 1558182 w 1683569"/>
              <a:gd name="connsiteY32" fmla="*/ 1805919 h 3377690"/>
              <a:gd name="connsiteX33" fmla="*/ 1584081 w 1683569"/>
              <a:gd name="connsiteY33" fmla="*/ 1827198 h 3377690"/>
              <a:gd name="connsiteX34" fmla="*/ 1664132 w 1683569"/>
              <a:gd name="connsiteY34" fmla="*/ 1926501 h 3377690"/>
              <a:gd name="connsiteX35" fmla="*/ 1666318 w 1683569"/>
              <a:gd name="connsiteY35" fmla="*/ 2067013 h 3377690"/>
              <a:gd name="connsiteX36" fmla="*/ 1213760 w 1683569"/>
              <a:gd name="connsiteY36" fmla="*/ 2506110 h 3377690"/>
              <a:gd name="connsiteX37" fmla="*/ 1159279 w 1683569"/>
              <a:gd name="connsiteY37" fmla="*/ 2601469 h 3377690"/>
              <a:gd name="connsiteX38" fmla="*/ 1196613 w 1683569"/>
              <a:gd name="connsiteY38" fmla="*/ 2603246 h 3377690"/>
              <a:gd name="connsiteX39" fmla="*/ 1150190 w 1683569"/>
              <a:gd name="connsiteY39" fmla="*/ 2702014 h 3377690"/>
              <a:gd name="connsiteX40" fmla="*/ 1154394 w 1683569"/>
              <a:gd name="connsiteY40" fmla="*/ 2802331 h 3377690"/>
              <a:gd name="connsiteX41" fmla="*/ 1203169 w 1683569"/>
              <a:gd name="connsiteY41" fmla="*/ 2922620 h 3377690"/>
              <a:gd name="connsiteX42" fmla="*/ 1072680 w 1683569"/>
              <a:gd name="connsiteY42" fmla="*/ 2878034 h 3377690"/>
              <a:gd name="connsiteX43" fmla="*/ 969738 w 1683569"/>
              <a:gd name="connsiteY43" fmla="*/ 2715407 h 3377690"/>
              <a:gd name="connsiteX44" fmla="*/ 897087 w 1683569"/>
              <a:gd name="connsiteY44" fmla="*/ 2603049 h 3377690"/>
              <a:gd name="connsiteX45" fmla="*/ 1026579 w 1683569"/>
              <a:gd name="connsiteY45" fmla="*/ 2490770 h 3377690"/>
              <a:gd name="connsiteX46" fmla="*/ 1208210 w 1683569"/>
              <a:gd name="connsiteY46" fmla="*/ 2249744 h 3377690"/>
              <a:gd name="connsiteX47" fmla="*/ 1332996 w 1683569"/>
              <a:gd name="connsiteY47" fmla="*/ 2041342 h 3377690"/>
              <a:gd name="connsiteX48" fmla="*/ 1391689 w 1683569"/>
              <a:gd name="connsiteY48" fmla="*/ 1994730 h 3377690"/>
              <a:gd name="connsiteX49" fmla="*/ 1108987 w 1683569"/>
              <a:gd name="connsiteY49" fmla="*/ 1914680 h 3377690"/>
              <a:gd name="connsiteX50" fmla="*/ 783737 w 1683569"/>
              <a:gd name="connsiteY50" fmla="*/ 2334862 h 3377690"/>
              <a:gd name="connsiteX51" fmla="*/ 694268 w 1683569"/>
              <a:gd name="connsiteY51" fmla="*/ 2432476 h 3377690"/>
              <a:gd name="connsiteX52" fmla="*/ 661810 w 1683569"/>
              <a:gd name="connsiteY52" fmla="*/ 2456796 h 3377690"/>
              <a:gd name="connsiteX53" fmla="*/ 461346 w 1683569"/>
              <a:gd name="connsiteY53" fmla="*/ 2750315 h 3377690"/>
              <a:gd name="connsiteX54" fmla="*/ 356069 w 1683569"/>
              <a:gd name="connsiteY54" fmla="*/ 2896230 h 3377690"/>
              <a:gd name="connsiteX55" fmla="*/ 269963 w 1683569"/>
              <a:gd name="connsiteY55" fmla="*/ 3049914 h 3377690"/>
              <a:gd name="connsiteX56" fmla="*/ 300235 w 1683569"/>
              <a:gd name="connsiteY56" fmla="*/ 3090108 h 3377690"/>
              <a:gd name="connsiteX57" fmla="*/ 246923 w 1683569"/>
              <a:gd name="connsiteY57" fmla="*/ 3175901 h 3377690"/>
              <a:gd name="connsiteX58" fmla="*/ 224556 w 1683569"/>
              <a:gd name="connsiteY58" fmla="*/ 3284662 h 3377690"/>
              <a:gd name="connsiteX59" fmla="*/ 274840 w 1683569"/>
              <a:gd name="connsiteY59" fmla="*/ 3375522 h 3377690"/>
              <a:gd name="connsiteX60" fmla="*/ 92034 w 1683569"/>
              <a:gd name="connsiteY60" fmla="*/ 3247846 h 3377690"/>
              <a:gd name="connsiteX61" fmla="*/ 69343 w 1683569"/>
              <a:gd name="connsiteY61" fmla="*/ 3121881 h 3377690"/>
              <a:gd name="connsiteX62" fmla="*/ 177467 w 1683569"/>
              <a:gd name="connsiteY62" fmla="*/ 2871911 h 3377690"/>
              <a:gd name="connsiteX63" fmla="*/ 295357 w 1683569"/>
              <a:gd name="connsiteY63" fmla="*/ 2665535 h 3377690"/>
              <a:gd name="connsiteX64" fmla="*/ 471941 w 1683569"/>
              <a:gd name="connsiteY64" fmla="*/ 2355803 h 3377690"/>
              <a:gd name="connsiteX65" fmla="*/ 666856 w 1683569"/>
              <a:gd name="connsiteY65" fmla="*/ 2063973 h 3377690"/>
              <a:gd name="connsiteX66" fmla="*/ 758847 w 1683569"/>
              <a:gd name="connsiteY66" fmla="*/ 1841722 h 3377690"/>
              <a:gd name="connsiteX67" fmla="*/ 769947 w 1683569"/>
              <a:gd name="connsiteY67" fmla="*/ 1827198 h 3377690"/>
              <a:gd name="connsiteX68" fmla="*/ 797864 w 1683569"/>
              <a:gd name="connsiteY68" fmla="*/ 1760320 h 3377690"/>
              <a:gd name="connsiteX69" fmla="*/ 753129 w 1683569"/>
              <a:gd name="connsiteY69" fmla="*/ 1616769 h 3377690"/>
              <a:gd name="connsiteX70" fmla="*/ 813840 w 1683569"/>
              <a:gd name="connsiteY70" fmla="*/ 1441130 h 3377690"/>
              <a:gd name="connsiteX71" fmla="*/ 903645 w 1683569"/>
              <a:gd name="connsiteY71" fmla="*/ 1306699 h 3377690"/>
              <a:gd name="connsiteX72" fmla="*/ 870179 w 1683569"/>
              <a:gd name="connsiteY72" fmla="*/ 1188481 h 3377690"/>
              <a:gd name="connsiteX73" fmla="*/ 867824 w 1683569"/>
              <a:gd name="connsiteY73" fmla="*/ 1201992 h 3377690"/>
              <a:gd name="connsiteX74" fmla="*/ 857734 w 1683569"/>
              <a:gd name="connsiteY74" fmla="*/ 1220569 h 3377690"/>
              <a:gd name="connsiteX75" fmla="*/ 702677 w 1683569"/>
              <a:gd name="connsiteY75" fmla="*/ 1161459 h 3377690"/>
              <a:gd name="connsiteX76" fmla="*/ 550142 w 1683569"/>
              <a:gd name="connsiteY76" fmla="*/ 1103364 h 3377690"/>
              <a:gd name="connsiteX77" fmla="*/ 406185 w 1683569"/>
              <a:gd name="connsiteY77" fmla="*/ 1036486 h 3377690"/>
              <a:gd name="connsiteX78" fmla="*/ 643479 w 1683569"/>
              <a:gd name="connsiteY78" fmla="*/ 686559 h 3377690"/>
              <a:gd name="connsiteX79" fmla="*/ 833012 w 1683569"/>
              <a:gd name="connsiteY79" fmla="*/ 569016 h 3377690"/>
              <a:gd name="connsiteX80" fmla="*/ 822585 w 1683569"/>
              <a:gd name="connsiteY80" fmla="*/ 538280 h 3377690"/>
              <a:gd name="connsiteX81" fmla="*/ 681487 w 1683569"/>
              <a:gd name="connsiteY81" fmla="*/ 616641 h 3377690"/>
              <a:gd name="connsiteX82" fmla="*/ 646170 w 1683569"/>
              <a:gd name="connsiteY82" fmla="*/ 599078 h 3377690"/>
              <a:gd name="connsiteX83" fmla="*/ 642807 w 1683569"/>
              <a:gd name="connsiteY83" fmla="*/ 597389 h 3377690"/>
              <a:gd name="connsiteX84" fmla="*/ 581759 w 1683569"/>
              <a:gd name="connsiteY84" fmla="*/ 681493 h 3377690"/>
              <a:gd name="connsiteX85" fmla="*/ 614721 w 1683569"/>
              <a:gd name="connsiteY85" fmla="*/ 601104 h 3377690"/>
              <a:gd name="connsiteX86" fmla="*/ 606481 w 1683569"/>
              <a:gd name="connsiteY86" fmla="*/ 572732 h 3377690"/>
              <a:gd name="connsiteX87" fmla="*/ 534670 w 1683569"/>
              <a:gd name="connsiteY87" fmla="*/ 602455 h 3377690"/>
              <a:gd name="connsiteX88" fmla="*/ 548629 w 1683569"/>
              <a:gd name="connsiteY88" fmla="*/ 543008 h 3377690"/>
              <a:gd name="connsiteX89" fmla="*/ 579236 w 1683569"/>
              <a:gd name="connsiteY89" fmla="*/ 525107 h 3377690"/>
              <a:gd name="connsiteX90" fmla="*/ 583945 w 1683569"/>
              <a:gd name="connsiteY90" fmla="*/ 522404 h 3377690"/>
              <a:gd name="connsiteX91" fmla="*/ 588991 w 1683569"/>
              <a:gd name="connsiteY91" fmla="*/ 519702 h 3377690"/>
              <a:gd name="connsiteX92" fmla="*/ 536688 w 1683569"/>
              <a:gd name="connsiteY92" fmla="*/ 442691 h 3377690"/>
              <a:gd name="connsiteX93" fmla="*/ 598240 w 1683569"/>
              <a:gd name="connsiteY93" fmla="*/ 365005 h 3377690"/>
              <a:gd name="connsiteX94" fmla="*/ 667024 w 1683569"/>
              <a:gd name="connsiteY94" fmla="*/ 367369 h 3377690"/>
              <a:gd name="connsiteX95" fmla="*/ 674760 w 1683569"/>
              <a:gd name="connsiteY95" fmla="*/ 321771 h 3377690"/>
              <a:gd name="connsiteX96" fmla="*/ 680310 w 1683569"/>
              <a:gd name="connsiteY96" fmla="*/ 316029 h 3377690"/>
              <a:gd name="connsiteX97" fmla="*/ 711926 w 1683569"/>
              <a:gd name="connsiteY97" fmla="*/ 297114 h 3377690"/>
              <a:gd name="connsiteX98" fmla="*/ 735975 w 1683569"/>
              <a:gd name="connsiteY98" fmla="*/ 331228 h 3377690"/>
              <a:gd name="connsiteX99" fmla="*/ 772301 w 1683569"/>
              <a:gd name="connsiteY99" fmla="*/ 248138 h 3377690"/>
              <a:gd name="connsiteX100" fmla="*/ 831667 w 1683569"/>
              <a:gd name="connsiteY100" fmla="*/ 187340 h 3377690"/>
              <a:gd name="connsiteX101" fmla="*/ 864461 w 1683569"/>
              <a:gd name="connsiteY101" fmla="*/ 72499 h 3377690"/>
              <a:gd name="connsiteX102" fmla="*/ 1033960 w 1683569"/>
              <a:gd name="connsiteY102" fmla="*/ 259 h 3377690"/>
              <a:gd name="connsiteX0" fmla="*/ 752589 w 1683569"/>
              <a:gd name="connsiteY0" fmla="*/ 812645 h 3376719"/>
              <a:gd name="connsiteX1" fmla="*/ 525423 w 1683569"/>
              <a:gd name="connsiteY1" fmla="*/ 941606 h 3376719"/>
              <a:gd name="connsiteX2" fmla="*/ 670178 w 1683569"/>
              <a:gd name="connsiteY2" fmla="*/ 1048312 h 3376719"/>
              <a:gd name="connsiteX3" fmla="*/ 759023 w 1683569"/>
              <a:gd name="connsiteY3" fmla="*/ 1083908 h 3376719"/>
              <a:gd name="connsiteX4" fmla="*/ 811168 w 1683569"/>
              <a:gd name="connsiteY4" fmla="*/ 1043096 h 3376719"/>
              <a:gd name="connsiteX5" fmla="*/ 854480 w 1683569"/>
              <a:gd name="connsiteY5" fmla="*/ 1022537 h 3376719"/>
              <a:gd name="connsiteX6" fmla="*/ 752589 w 1683569"/>
              <a:gd name="connsiteY6" fmla="*/ 812645 h 3376719"/>
              <a:gd name="connsiteX7" fmla="*/ 1033960 w 1683569"/>
              <a:gd name="connsiteY7" fmla="*/ 259 h 3376719"/>
              <a:gd name="connsiteX8" fmla="*/ 1165998 w 1683569"/>
              <a:gd name="connsiteY8" fmla="*/ 56962 h 3376719"/>
              <a:gd name="connsiteX9" fmla="*/ 1216451 w 1683569"/>
              <a:gd name="connsiteY9" fmla="*/ 152550 h 3376719"/>
              <a:gd name="connsiteX10" fmla="*/ 1228223 w 1683569"/>
              <a:gd name="connsiteY10" fmla="*/ 250502 h 3376719"/>
              <a:gd name="connsiteX11" fmla="*/ 1244031 w 1683569"/>
              <a:gd name="connsiteY11" fmla="*/ 300154 h 3376719"/>
              <a:gd name="connsiteX12" fmla="*/ 1228559 w 1683569"/>
              <a:gd name="connsiteY12" fmla="*/ 355548 h 3376719"/>
              <a:gd name="connsiteX13" fmla="*/ 1217964 w 1683569"/>
              <a:gd name="connsiteY13" fmla="*/ 469713 h 3376719"/>
              <a:gd name="connsiteX14" fmla="*/ 1143463 w 1683569"/>
              <a:gd name="connsiteY14" fmla="*/ 479170 h 3376719"/>
              <a:gd name="connsiteX15" fmla="*/ 1263708 w 1683569"/>
              <a:gd name="connsiteY15" fmla="*/ 543008 h 3376719"/>
              <a:gd name="connsiteX16" fmla="*/ 1335958 w 1683569"/>
              <a:gd name="connsiteY16" fmla="*/ 805226 h 3376719"/>
              <a:gd name="connsiteX17" fmla="*/ 1398778 w 1683569"/>
              <a:gd name="connsiteY17" fmla="*/ 926102 h 3376719"/>
              <a:gd name="connsiteX18" fmla="*/ 1507165 w 1683569"/>
              <a:gd name="connsiteY18" fmla="*/ 847468 h 3376719"/>
              <a:gd name="connsiteX19" fmla="*/ 1529801 w 1683569"/>
              <a:gd name="connsiteY19" fmla="*/ 709527 h 3376719"/>
              <a:gd name="connsiteX20" fmla="*/ 1586639 w 1683569"/>
              <a:gd name="connsiteY20" fmla="*/ 695473 h 3376719"/>
              <a:gd name="connsiteX21" fmla="*/ 1616918 w 1683569"/>
              <a:gd name="connsiteY21" fmla="*/ 726731 h 3376719"/>
              <a:gd name="connsiteX22" fmla="*/ 1636915 w 1683569"/>
              <a:gd name="connsiteY22" fmla="*/ 762102 h 3376719"/>
              <a:gd name="connsiteX23" fmla="*/ 1634826 w 1683569"/>
              <a:gd name="connsiteY23" fmla="*/ 832736 h 3376719"/>
              <a:gd name="connsiteX24" fmla="*/ 1492272 w 1683569"/>
              <a:gd name="connsiteY24" fmla="*/ 1038306 h 3376719"/>
              <a:gd name="connsiteX25" fmla="*/ 1305920 w 1683569"/>
              <a:gd name="connsiteY25" fmla="*/ 1081746 h 3376719"/>
              <a:gd name="connsiteX26" fmla="*/ 1286243 w 1683569"/>
              <a:gd name="connsiteY26" fmla="*/ 1397558 h 3376719"/>
              <a:gd name="connsiteX27" fmla="*/ 1267912 w 1683569"/>
              <a:gd name="connsiteY27" fmla="*/ 1466125 h 3376719"/>
              <a:gd name="connsiteX28" fmla="*/ 1245377 w 1683569"/>
              <a:gd name="connsiteY28" fmla="*/ 1533679 h 3376719"/>
              <a:gd name="connsiteX29" fmla="*/ 1219310 w 1683569"/>
              <a:gd name="connsiteY29" fmla="*/ 1589748 h 3376719"/>
              <a:gd name="connsiteX30" fmla="*/ 1223009 w 1683569"/>
              <a:gd name="connsiteY30" fmla="*/ 1612716 h 3376719"/>
              <a:gd name="connsiteX31" fmla="*/ 1490576 w 1683569"/>
              <a:gd name="connsiteY31" fmla="*/ 1747485 h 3376719"/>
              <a:gd name="connsiteX32" fmla="*/ 1558182 w 1683569"/>
              <a:gd name="connsiteY32" fmla="*/ 1805919 h 3376719"/>
              <a:gd name="connsiteX33" fmla="*/ 1584081 w 1683569"/>
              <a:gd name="connsiteY33" fmla="*/ 1827198 h 3376719"/>
              <a:gd name="connsiteX34" fmla="*/ 1664132 w 1683569"/>
              <a:gd name="connsiteY34" fmla="*/ 1926501 h 3376719"/>
              <a:gd name="connsiteX35" fmla="*/ 1666318 w 1683569"/>
              <a:gd name="connsiteY35" fmla="*/ 2067013 h 3376719"/>
              <a:gd name="connsiteX36" fmla="*/ 1213760 w 1683569"/>
              <a:gd name="connsiteY36" fmla="*/ 2506110 h 3376719"/>
              <a:gd name="connsiteX37" fmla="*/ 1159279 w 1683569"/>
              <a:gd name="connsiteY37" fmla="*/ 2601469 h 3376719"/>
              <a:gd name="connsiteX38" fmla="*/ 1196613 w 1683569"/>
              <a:gd name="connsiteY38" fmla="*/ 2603246 h 3376719"/>
              <a:gd name="connsiteX39" fmla="*/ 1150190 w 1683569"/>
              <a:gd name="connsiteY39" fmla="*/ 2702014 h 3376719"/>
              <a:gd name="connsiteX40" fmla="*/ 1154394 w 1683569"/>
              <a:gd name="connsiteY40" fmla="*/ 2802331 h 3376719"/>
              <a:gd name="connsiteX41" fmla="*/ 1203169 w 1683569"/>
              <a:gd name="connsiteY41" fmla="*/ 2922620 h 3376719"/>
              <a:gd name="connsiteX42" fmla="*/ 1072680 w 1683569"/>
              <a:gd name="connsiteY42" fmla="*/ 2878034 h 3376719"/>
              <a:gd name="connsiteX43" fmla="*/ 969738 w 1683569"/>
              <a:gd name="connsiteY43" fmla="*/ 2715407 h 3376719"/>
              <a:gd name="connsiteX44" fmla="*/ 897087 w 1683569"/>
              <a:gd name="connsiteY44" fmla="*/ 2603049 h 3376719"/>
              <a:gd name="connsiteX45" fmla="*/ 1026579 w 1683569"/>
              <a:gd name="connsiteY45" fmla="*/ 2490770 h 3376719"/>
              <a:gd name="connsiteX46" fmla="*/ 1208210 w 1683569"/>
              <a:gd name="connsiteY46" fmla="*/ 2249744 h 3376719"/>
              <a:gd name="connsiteX47" fmla="*/ 1332996 w 1683569"/>
              <a:gd name="connsiteY47" fmla="*/ 2041342 h 3376719"/>
              <a:gd name="connsiteX48" fmla="*/ 1391689 w 1683569"/>
              <a:gd name="connsiteY48" fmla="*/ 1994730 h 3376719"/>
              <a:gd name="connsiteX49" fmla="*/ 1108987 w 1683569"/>
              <a:gd name="connsiteY49" fmla="*/ 1914680 h 3376719"/>
              <a:gd name="connsiteX50" fmla="*/ 783737 w 1683569"/>
              <a:gd name="connsiteY50" fmla="*/ 2334862 h 3376719"/>
              <a:gd name="connsiteX51" fmla="*/ 694268 w 1683569"/>
              <a:gd name="connsiteY51" fmla="*/ 2432476 h 3376719"/>
              <a:gd name="connsiteX52" fmla="*/ 661810 w 1683569"/>
              <a:gd name="connsiteY52" fmla="*/ 2456796 h 3376719"/>
              <a:gd name="connsiteX53" fmla="*/ 461346 w 1683569"/>
              <a:gd name="connsiteY53" fmla="*/ 2750315 h 3376719"/>
              <a:gd name="connsiteX54" fmla="*/ 356069 w 1683569"/>
              <a:gd name="connsiteY54" fmla="*/ 2896230 h 3376719"/>
              <a:gd name="connsiteX55" fmla="*/ 269963 w 1683569"/>
              <a:gd name="connsiteY55" fmla="*/ 3049914 h 3376719"/>
              <a:gd name="connsiteX56" fmla="*/ 300235 w 1683569"/>
              <a:gd name="connsiteY56" fmla="*/ 3090108 h 3376719"/>
              <a:gd name="connsiteX57" fmla="*/ 246923 w 1683569"/>
              <a:gd name="connsiteY57" fmla="*/ 3175901 h 3376719"/>
              <a:gd name="connsiteX58" fmla="*/ 224556 w 1683569"/>
              <a:gd name="connsiteY58" fmla="*/ 3284662 h 3376719"/>
              <a:gd name="connsiteX59" fmla="*/ 274840 w 1683569"/>
              <a:gd name="connsiteY59" fmla="*/ 3375522 h 3376719"/>
              <a:gd name="connsiteX60" fmla="*/ 92034 w 1683569"/>
              <a:gd name="connsiteY60" fmla="*/ 3247846 h 3376719"/>
              <a:gd name="connsiteX61" fmla="*/ 69343 w 1683569"/>
              <a:gd name="connsiteY61" fmla="*/ 3121881 h 3376719"/>
              <a:gd name="connsiteX62" fmla="*/ 177467 w 1683569"/>
              <a:gd name="connsiteY62" fmla="*/ 2871911 h 3376719"/>
              <a:gd name="connsiteX63" fmla="*/ 295357 w 1683569"/>
              <a:gd name="connsiteY63" fmla="*/ 2665535 h 3376719"/>
              <a:gd name="connsiteX64" fmla="*/ 471941 w 1683569"/>
              <a:gd name="connsiteY64" fmla="*/ 2355803 h 3376719"/>
              <a:gd name="connsiteX65" fmla="*/ 666856 w 1683569"/>
              <a:gd name="connsiteY65" fmla="*/ 2063973 h 3376719"/>
              <a:gd name="connsiteX66" fmla="*/ 758847 w 1683569"/>
              <a:gd name="connsiteY66" fmla="*/ 1841722 h 3376719"/>
              <a:gd name="connsiteX67" fmla="*/ 769947 w 1683569"/>
              <a:gd name="connsiteY67" fmla="*/ 1827198 h 3376719"/>
              <a:gd name="connsiteX68" fmla="*/ 797864 w 1683569"/>
              <a:gd name="connsiteY68" fmla="*/ 1760320 h 3376719"/>
              <a:gd name="connsiteX69" fmla="*/ 753129 w 1683569"/>
              <a:gd name="connsiteY69" fmla="*/ 1616769 h 3376719"/>
              <a:gd name="connsiteX70" fmla="*/ 813840 w 1683569"/>
              <a:gd name="connsiteY70" fmla="*/ 1441130 h 3376719"/>
              <a:gd name="connsiteX71" fmla="*/ 903645 w 1683569"/>
              <a:gd name="connsiteY71" fmla="*/ 1306699 h 3376719"/>
              <a:gd name="connsiteX72" fmla="*/ 870179 w 1683569"/>
              <a:gd name="connsiteY72" fmla="*/ 1188481 h 3376719"/>
              <a:gd name="connsiteX73" fmla="*/ 867824 w 1683569"/>
              <a:gd name="connsiteY73" fmla="*/ 1201992 h 3376719"/>
              <a:gd name="connsiteX74" fmla="*/ 857734 w 1683569"/>
              <a:gd name="connsiteY74" fmla="*/ 1220569 h 3376719"/>
              <a:gd name="connsiteX75" fmla="*/ 702677 w 1683569"/>
              <a:gd name="connsiteY75" fmla="*/ 1161459 h 3376719"/>
              <a:gd name="connsiteX76" fmla="*/ 550142 w 1683569"/>
              <a:gd name="connsiteY76" fmla="*/ 1103364 h 3376719"/>
              <a:gd name="connsiteX77" fmla="*/ 406185 w 1683569"/>
              <a:gd name="connsiteY77" fmla="*/ 1036486 h 3376719"/>
              <a:gd name="connsiteX78" fmla="*/ 643479 w 1683569"/>
              <a:gd name="connsiteY78" fmla="*/ 686559 h 3376719"/>
              <a:gd name="connsiteX79" fmla="*/ 833012 w 1683569"/>
              <a:gd name="connsiteY79" fmla="*/ 569016 h 3376719"/>
              <a:gd name="connsiteX80" fmla="*/ 822585 w 1683569"/>
              <a:gd name="connsiteY80" fmla="*/ 538280 h 3376719"/>
              <a:gd name="connsiteX81" fmla="*/ 681487 w 1683569"/>
              <a:gd name="connsiteY81" fmla="*/ 616641 h 3376719"/>
              <a:gd name="connsiteX82" fmla="*/ 646170 w 1683569"/>
              <a:gd name="connsiteY82" fmla="*/ 599078 h 3376719"/>
              <a:gd name="connsiteX83" fmla="*/ 642807 w 1683569"/>
              <a:gd name="connsiteY83" fmla="*/ 597389 h 3376719"/>
              <a:gd name="connsiteX84" fmla="*/ 581759 w 1683569"/>
              <a:gd name="connsiteY84" fmla="*/ 681493 h 3376719"/>
              <a:gd name="connsiteX85" fmla="*/ 614721 w 1683569"/>
              <a:gd name="connsiteY85" fmla="*/ 601104 h 3376719"/>
              <a:gd name="connsiteX86" fmla="*/ 606481 w 1683569"/>
              <a:gd name="connsiteY86" fmla="*/ 572732 h 3376719"/>
              <a:gd name="connsiteX87" fmla="*/ 534670 w 1683569"/>
              <a:gd name="connsiteY87" fmla="*/ 602455 h 3376719"/>
              <a:gd name="connsiteX88" fmla="*/ 548629 w 1683569"/>
              <a:gd name="connsiteY88" fmla="*/ 543008 h 3376719"/>
              <a:gd name="connsiteX89" fmla="*/ 579236 w 1683569"/>
              <a:gd name="connsiteY89" fmla="*/ 525107 h 3376719"/>
              <a:gd name="connsiteX90" fmla="*/ 583945 w 1683569"/>
              <a:gd name="connsiteY90" fmla="*/ 522404 h 3376719"/>
              <a:gd name="connsiteX91" fmla="*/ 588991 w 1683569"/>
              <a:gd name="connsiteY91" fmla="*/ 519702 h 3376719"/>
              <a:gd name="connsiteX92" fmla="*/ 536688 w 1683569"/>
              <a:gd name="connsiteY92" fmla="*/ 442691 h 3376719"/>
              <a:gd name="connsiteX93" fmla="*/ 598240 w 1683569"/>
              <a:gd name="connsiteY93" fmla="*/ 365005 h 3376719"/>
              <a:gd name="connsiteX94" fmla="*/ 667024 w 1683569"/>
              <a:gd name="connsiteY94" fmla="*/ 367369 h 3376719"/>
              <a:gd name="connsiteX95" fmla="*/ 674760 w 1683569"/>
              <a:gd name="connsiteY95" fmla="*/ 321771 h 3376719"/>
              <a:gd name="connsiteX96" fmla="*/ 680310 w 1683569"/>
              <a:gd name="connsiteY96" fmla="*/ 316029 h 3376719"/>
              <a:gd name="connsiteX97" fmla="*/ 711926 w 1683569"/>
              <a:gd name="connsiteY97" fmla="*/ 297114 h 3376719"/>
              <a:gd name="connsiteX98" fmla="*/ 735975 w 1683569"/>
              <a:gd name="connsiteY98" fmla="*/ 331228 h 3376719"/>
              <a:gd name="connsiteX99" fmla="*/ 772301 w 1683569"/>
              <a:gd name="connsiteY99" fmla="*/ 248138 h 3376719"/>
              <a:gd name="connsiteX100" fmla="*/ 831667 w 1683569"/>
              <a:gd name="connsiteY100" fmla="*/ 187340 h 3376719"/>
              <a:gd name="connsiteX101" fmla="*/ 864461 w 1683569"/>
              <a:gd name="connsiteY101" fmla="*/ 72499 h 3376719"/>
              <a:gd name="connsiteX102" fmla="*/ 1033960 w 1683569"/>
              <a:gd name="connsiteY102" fmla="*/ 259 h 3376719"/>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24556 w 1683569"/>
              <a:gd name="connsiteY58" fmla="*/ 3284662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16477 w 1683569"/>
              <a:gd name="connsiteY58" fmla="*/ 3268581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48160"/>
              <a:gd name="connsiteX1" fmla="*/ 525423 w 1683569"/>
              <a:gd name="connsiteY1" fmla="*/ 941606 h 3348160"/>
              <a:gd name="connsiteX2" fmla="*/ 670178 w 1683569"/>
              <a:gd name="connsiteY2" fmla="*/ 1048312 h 3348160"/>
              <a:gd name="connsiteX3" fmla="*/ 759023 w 1683569"/>
              <a:gd name="connsiteY3" fmla="*/ 1083908 h 3348160"/>
              <a:gd name="connsiteX4" fmla="*/ 811168 w 1683569"/>
              <a:gd name="connsiteY4" fmla="*/ 1043096 h 3348160"/>
              <a:gd name="connsiteX5" fmla="*/ 854480 w 1683569"/>
              <a:gd name="connsiteY5" fmla="*/ 1022537 h 3348160"/>
              <a:gd name="connsiteX6" fmla="*/ 752589 w 1683569"/>
              <a:gd name="connsiteY6" fmla="*/ 812645 h 3348160"/>
              <a:gd name="connsiteX7" fmla="*/ 1033960 w 1683569"/>
              <a:gd name="connsiteY7" fmla="*/ 259 h 3348160"/>
              <a:gd name="connsiteX8" fmla="*/ 1165998 w 1683569"/>
              <a:gd name="connsiteY8" fmla="*/ 56962 h 3348160"/>
              <a:gd name="connsiteX9" fmla="*/ 1216451 w 1683569"/>
              <a:gd name="connsiteY9" fmla="*/ 152550 h 3348160"/>
              <a:gd name="connsiteX10" fmla="*/ 1228223 w 1683569"/>
              <a:gd name="connsiteY10" fmla="*/ 250502 h 3348160"/>
              <a:gd name="connsiteX11" fmla="*/ 1244031 w 1683569"/>
              <a:gd name="connsiteY11" fmla="*/ 300154 h 3348160"/>
              <a:gd name="connsiteX12" fmla="*/ 1228559 w 1683569"/>
              <a:gd name="connsiteY12" fmla="*/ 355548 h 3348160"/>
              <a:gd name="connsiteX13" fmla="*/ 1217964 w 1683569"/>
              <a:gd name="connsiteY13" fmla="*/ 469713 h 3348160"/>
              <a:gd name="connsiteX14" fmla="*/ 1143463 w 1683569"/>
              <a:gd name="connsiteY14" fmla="*/ 479170 h 3348160"/>
              <a:gd name="connsiteX15" fmla="*/ 1263708 w 1683569"/>
              <a:gd name="connsiteY15" fmla="*/ 543008 h 3348160"/>
              <a:gd name="connsiteX16" fmla="*/ 1335958 w 1683569"/>
              <a:gd name="connsiteY16" fmla="*/ 805226 h 3348160"/>
              <a:gd name="connsiteX17" fmla="*/ 1398778 w 1683569"/>
              <a:gd name="connsiteY17" fmla="*/ 926102 h 3348160"/>
              <a:gd name="connsiteX18" fmla="*/ 1507165 w 1683569"/>
              <a:gd name="connsiteY18" fmla="*/ 847468 h 3348160"/>
              <a:gd name="connsiteX19" fmla="*/ 1529801 w 1683569"/>
              <a:gd name="connsiteY19" fmla="*/ 709527 h 3348160"/>
              <a:gd name="connsiteX20" fmla="*/ 1586639 w 1683569"/>
              <a:gd name="connsiteY20" fmla="*/ 695473 h 3348160"/>
              <a:gd name="connsiteX21" fmla="*/ 1616918 w 1683569"/>
              <a:gd name="connsiteY21" fmla="*/ 726731 h 3348160"/>
              <a:gd name="connsiteX22" fmla="*/ 1636915 w 1683569"/>
              <a:gd name="connsiteY22" fmla="*/ 762102 h 3348160"/>
              <a:gd name="connsiteX23" fmla="*/ 1634826 w 1683569"/>
              <a:gd name="connsiteY23" fmla="*/ 832736 h 3348160"/>
              <a:gd name="connsiteX24" fmla="*/ 1492272 w 1683569"/>
              <a:gd name="connsiteY24" fmla="*/ 1038306 h 3348160"/>
              <a:gd name="connsiteX25" fmla="*/ 1305920 w 1683569"/>
              <a:gd name="connsiteY25" fmla="*/ 1081746 h 3348160"/>
              <a:gd name="connsiteX26" fmla="*/ 1286243 w 1683569"/>
              <a:gd name="connsiteY26" fmla="*/ 1397558 h 3348160"/>
              <a:gd name="connsiteX27" fmla="*/ 1267912 w 1683569"/>
              <a:gd name="connsiteY27" fmla="*/ 1466125 h 3348160"/>
              <a:gd name="connsiteX28" fmla="*/ 1245377 w 1683569"/>
              <a:gd name="connsiteY28" fmla="*/ 1533679 h 3348160"/>
              <a:gd name="connsiteX29" fmla="*/ 1219310 w 1683569"/>
              <a:gd name="connsiteY29" fmla="*/ 1589748 h 3348160"/>
              <a:gd name="connsiteX30" fmla="*/ 1223009 w 1683569"/>
              <a:gd name="connsiteY30" fmla="*/ 1612716 h 3348160"/>
              <a:gd name="connsiteX31" fmla="*/ 1490576 w 1683569"/>
              <a:gd name="connsiteY31" fmla="*/ 1747485 h 3348160"/>
              <a:gd name="connsiteX32" fmla="*/ 1558182 w 1683569"/>
              <a:gd name="connsiteY32" fmla="*/ 1805919 h 3348160"/>
              <a:gd name="connsiteX33" fmla="*/ 1584081 w 1683569"/>
              <a:gd name="connsiteY33" fmla="*/ 1827198 h 3348160"/>
              <a:gd name="connsiteX34" fmla="*/ 1664132 w 1683569"/>
              <a:gd name="connsiteY34" fmla="*/ 1926501 h 3348160"/>
              <a:gd name="connsiteX35" fmla="*/ 1666318 w 1683569"/>
              <a:gd name="connsiteY35" fmla="*/ 2067013 h 3348160"/>
              <a:gd name="connsiteX36" fmla="*/ 1213760 w 1683569"/>
              <a:gd name="connsiteY36" fmla="*/ 2506110 h 3348160"/>
              <a:gd name="connsiteX37" fmla="*/ 1159279 w 1683569"/>
              <a:gd name="connsiteY37" fmla="*/ 2601469 h 3348160"/>
              <a:gd name="connsiteX38" fmla="*/ 1196613 w 1683569"/>
              <a:gd name="connsiteY38" fmla="*/ 2603246 h 3348160"/>
              <a:gd name="connsiteX39" fmla="*/ 1150190 w 1683569"/>
              <a:gd name="connsiteY39" fmla="*/ 2702014 h 3348160"/>
              <a:gd name="connsiteX40" fmla="*/ 1154394 w 1683569"/>
              <a:gd name="connsiteY40" fmla="*/ 2802331 h 3348160"/>
              <a:gd name="connsiteX41" fmla="*/ 1203169 w 1683569"/>
              <a:gd name="connsiteY41" fmla="*/ 2922620 h 3348160"/>
              <a:gd name="connsiteX42" fmla="*/ 1072680 w 1683569"/>
              <a:gd name="connsiteY42" fmla="*/ 2878034 h 3348160"/>
              <a:gd name="connsiteX43" fmla="*/ 969738 w 1683569"/>
              <a:gd name="connsiteY43" fmla="*/ 2715407 h 3348160"/>
              <a:gd name="connsiteX44" fmla="*/ 897087 w 1683569"/>
              <a:gd name="connsiteY44" fmla="*/ 2603049 h 3348160"/>
              <a:gd name="connsiteX45" fmla="*/ 1026579 w 1683569"/>
              <a:gd name="connsiteY45" fmla="*/ 2490770 h 3348160"/>
              <a:gd name="connsiteX46" fmla="*/ 1208210 w 1683569"/>
              <a:gd name="connsiteY46" fmla="*/ 2249744 h 3348160"/>
              <a:gd name="connsiteX47" fmla="*/ 1332996 w 1683569"/>
              <a:gd name="connsiteY47" fmla="*/ 2041342 h 3348160"/>
              <a:gd name="connsiteX48" fmla="*/ 1391689 w 1683569"/>
              <a:gd name="connsiteY48" fmla="*/ 1994730 h 3348160"/>
              <a:gd name="connsiteX49" fmla="*/ 1108987 w 1683569"/>
              <a:gd name="connsiteY49" fmla="*/ 1914680 h 3348160"/>
              <a:gd name="connsiteX50" fmla="*/ 783737 w 1683569"/>
              <a:gd name="connsiteY50" fmla="*/ 2334862 h 3348160"/>
              <a:gd name="connsiteX51" fmla="*/ 694268 w 1683569"/>
              <a:gd name="connsiteY51" fmla="*/ 2432476 h 3348160"/>
              <a:gd name="connsiteX52" fmla="*/ 661810 w 1683569"/>
              <a:gd name="connsiteY52" fmla="*/ 2456796 h 3348160"/>
              <a:gd name="connsiteX53" fmla="*/ 461346 w 1683569"/>
              <a:gd name="connsiteY53" fmla="*/ 2750315 h 3348160"/>
              <a:gd name="connsiteX54" fmla="*/ 356069 w 1683569"/>
              <a:gd name="connsiteY54" fmla="*/ 2896230 h 3348160"/>
              <a:gd name="connsiteX55" fmla="*/ 269963 w 1683569"/>
              <a:gd name="connsiteY55" fmla="*/ 3049914 h 3348160"/>
              <a:gd name="connsiteX56" fmla="*/ 300235 w 1683569"/>
              <a:gd name="connsiteY56" fmla="*/ 3090108 h 3348160"/>
              <a:gd name="connsiteX57" fmla="*/ 246923 w 1683569"/>
              <a:gd name="connsiteY57" fmla="*/ 3175901 h 3348160"/>
              <a:gd name="connsiteX58" fmla="*/ 227249 w 1683569"/>
              <a:gd name="connsiteY58" fmla="*/ 3260541 h 3348160"/>
              <a:gd name="connsiteX59" fmla="*/ 285612 w 1683569"/>
              <a:gd name="connsiteY59" fmla="*/ 3343360 h 3348160"/>
              <a:gd name="connsiteX60" fmla="*/ 92034 w 1683569"/>
              <a:gd name="connsiteY60" fmla="*/ 3247846 h 3348160"/>
              <a:gd name="connsiteX61" fmla="*/ 69343 w 1683569"/>
              <a:gd name="connsiteY61" fmla="*/ 3121881 h 3348160"/>
              <a:gd name="connsiteX62" fmla="*/ 177467 w 1683569"/>
              <a:gd name="connsiteY62" fmla="*/ 2871911 h 3348160"/>
              <a:gd name="connsiteX63" fmla="*/ 295357 w 1683569"/>
              <a:gd name="connsiteY63" fmla="*/ 2665535 h 3348160"/>
              <a:gd name="connsiteX64" fmla="*/ 471941 w 1683569"/>
              <a:gd name="connsiteY64" fmla="*/ 2355803 h 3348160"/>
              <a:gd name="connsiteX65" fmla="*/ 666856 w 1683569"/>
              <a:gd name="connsiteY65" fmla="*/ 2063973 h 3348160"/>
              <a:gd name="connsiteX66" fmla="*/ 758847 w 1683569"/>
              <a:gd name="connsiteY66" fmla="*/ 1841722 h 3348160"/>
              <a:gd name="connsiteX67" fmla="*/ 769947 w 1683569"/>
              <a:gd name="connsiteY67" fmla="*/ 1827198 h 3348160"/>
              <a:gd name="connsiteX68" fmla="*/ 797864 w 1683569"/>
              <a:gd name="connsiteY68" fmla="*/ 1760320 h 3348160"/>
              <a:gd name="connsiteX69" fmla="*/ 753129 w 1683569"/>
              <a:gd name="connsiteY69" fmla="*/ 1616769 h 3348160"/>
              <a:gd name="connsiteX70" fmla="*/ 813840 w 1683569"/>
              <a:gd name="connsiteY70" fmla="*/ 1441130 h 3348160"/>
              <a:gd name="connsiteX71" fmla="*/ 903645 w 1683569"/>
              <a:gd name="connsiteY71" fmla="*/ 1306699 h 3348160"/>
              <a:gd name="connsiteX72" fmla="*/ 870179 w 1683569"/>
              <a:gd name="connsiteY72" fmla="*/ 1188481 h 3348160"/>
              <a:gd name="connsiteX73" fmla="*/ 867824 w 1683569"/>
              <a:gd name="connsiteY73" fmla="*/ 1201992 h 3348160"/>
              <a:gd name="connsiteX74" fmla="*/ 857734 w 1683569"/>
              <a:gd name="connsiteY74" fmla="*/ 1220569 h 3348160"/>
              <a:gd name="connsiteX75" fmla="*/ 702677 w 1683569"/>
              <a:gd name="connsiteY75" fmla="*/ 1161459 h 3348160"/>
              <a:gd name="connsiteX76" fmla="*/ 550142 w 1683569"/>
              <a:gd name="connsiteY76" fmla="*/ 1103364 h 3348160"/>
              <a:gd name="connsiteX77" fmla="*/ 406185 w 1683569"/>
              <a:gd name="connsiteY77" fmla="*/ 1036486 h 3348160"/>
              <a:gd name="connsiteX78" fmla="*/ 643479 w 1683569"/>
              <a:gd name="connsiteY78" fmla="*/ 686559 h 3348160"/>
              <a:gd name="connsiteX79" fmla="*/ 833012 w 1683569"/>
              <a:gd name="connsiteY79" fmla="*/ 569016 h 3348160"/>
              <a:gd name="connsiteX80" fmla="*/ 822585 w 1683569"/>
              <a:gd name="connsiteY80" fmla="*/ 538280 h 3348160"/>
              <a:gd name="connsiteX81" fmla="*/ 681487 w 1683569"/>
              <a:gd name="connsiteY81" fmla="*/ 616641 h 3348160"/>
              <a:gd name="connsiteX82" fmla="*/ 646170 w 1683569"/>
              <a:gd name="connsiteY82" fmla="*/ 599078 h 3348160"/>
              <a:gd name="connsiteX83" fmla="*/ 642807 w 1683569"/>
              <a:gd name="connsiteY83" fmla="*/ 597389 h 3348160"/>
              <a:gd name="connsiteX84" fmla="*/ 581759 w 1683569"/>
              <a:gd name="connsiteY84" fmla="*/ 681493 h 3348160"/>
              <a:gd name="connsiteX85" fmla="*/ 614721 w 1683569"/>
              <a:gd name="connsiteY85" fmla="*/ 601104 h 3348160"/>
              <a:gd name="connsiteX86" fmla="*/ 606481 w 1683569"/>
              <a:gd name="connsiteY86" fmla="*/ 572732 h 3348160"/>
              <a:gd name="connsiteX87" fmla="*/ 534670 w 1683569"/>
              <a:gd name="connsiteY87" fmla="*/ 602455 h 3348160"/>
              <a:gd name="connsiteX88" fmla="*/ 548629 w 1683569"/>
              <a:gd name="connsiteY88" fmla="*/ 543008 h 3348160"/>
              <a:gd name="connsiteX89" fmla="*/ 579236 w 1683569"/>
              <a:gd name="connsiteY89" fmla="*/ 525107 h 3348160"/>
              <a:gd name="connsiteX90" fmla="*/ 583945 w 1683569"/>
              <a:gd name="connsiteY90" fmla="*/ 522404 h 3348160"/>
              <a:gd name="connsiteX91" fmla="*/ 588991 w 1683569"/>
              <a:gd name="connsiteY91" fmla="*/ 519702 h 3348160"/>
              <a:gd name="connsiteX92" fmla="*/ 536688 w 1683569"/>
              <a:gd name="connsiteY92" fmla="*/ 442691 h 3348160"/>
              <a:gd name="connsiteX93" fmla="*/ 598240 w 1683569"/>
              <a:gd name="connsiteY93" fmla="*/ 365005 h 3348160"/>
              <a:gd name="connsiteX94" fmla="*/ 667024 w 1683569"/>
              <a:gd name="connsiteY94" fmla="*/ 367369 h 3348160"/>
              <a:gd name="connsiteX95" fmla="*/ 674760 w 1683569"/>
              <a:gd name="connsiteY95" fmla="*/ 321771 h 3348160"/>
              <a:gd name="connsiteX96" fmla="*/ 680310 w 1683569"/>
              <a:gd name="connsiteY96" fmla="*/ 316029 h 3348160"/>
              <a:gd name="connsiteX97" fmla="*/ 711926 w 1683569"/>
              <a:gd name="connsiteY97" fmla="*/ 297114 h 3348160"/>
              <a:gd name="connsiteX98" fmla="*/ 735975 w 1683569"/>
              <a:gd name="connsiteY98" fmla="*/ 331228 h 3348160"/>
              <a:gd name="connsiteX99" fmla="*/ 772301 w 1683569"/>
              <a:gd name="connsiteY99" fmla="*/ 248138 h 3348160"/>
              <a:gd name="connsiteX100" fmla="*/ 831667 w 1683569"/>
              <a:gd name="connsiteY100" fmla="*/ 187340 h 3348160"/>
              <a:gd name="connsiteX101" fmla="*/ 864461 w 1683569"/>
              <a:gd name="connsiteY101" fmla="*/ 72499 h 3348160"/>
              <a:gd name="connsiteX102" fmla="*/ 1033960 w 1683569"/>
              <a:gd name="connsiteY102" fmla="*/ 259 h 3348160"/>
              <a:gd name="connsiteX0" fmla="*/ 752589 w 1683569"/>
              <a:gd name="connsiteY0" fmla="*/ 812645 h 3353229"/>
              <a:gd name="connsiteX1" fmla="*/ 525423 w 1683569"/>
              <a:gd name="connsiteY1" fmla="*/ 941606 h 3353229"/>
              <a:gd name="connsiteX2" fmla="*/ 670178 w 1683569"/>
              <a:gd name="connsiteY2" fmla="*/ 1048312 h 3353229"/>
              <a:gd name="connsiteX3" fmla="*/ 759023 w 1683569"/>
              <a:gd name="connsiteY3" fmla="*/ 1083908 h 3353229"/>
              <a:gd name="connsiteX4" fmla="*/ 811168 w 1683569"/>
              <a:gd name="connsiteY4" fmla="*/ 1043096 h 3353229"/>
              <a:gd name="connsiteX5" fmla="*/ 854480 w 1683569"/>
              <a:gd name="connsiteY5" fmla="*/ 1022537 h 3353229"/>
              <a:gd name="connsiteX6" fmla="*/ 752589 w 1683569"/>
              <a:gd name="connsiteY6" fmla="*/ 812645 h 3353229"/>
              <a:gd name="connsiteX7" fmla="*/ 1033960 w 1683569"/>
              <a:gd name="connsiteY7" fmla="*/ 259 h 3353229"/>
              <a:gd name="connsiteX8" fmla="*/ 1165998 w 1683569"/>
              <a:gd name="connsiteY8" fmla="*/ 56962 h 3353229"/>
              <a:gd name="connsiteX9" fmla="*/ 1216451 w 1683569"/>
              <a:gd name="connsiteY9" fmla="*/ 152550 h 3353229"/>
              <a:gd name="connsiteX10" fmla="*/ 1228223 w 1683569"/>
              <a:gd name="connsiteY10" fmla="*/ 250502 h 3353229"/>
              <a:gd name="connsiteX11" fmla="*/ 1244031 w 1683569"/>
              <a:gd name="connsiteY11" fmla="*/ 300154 h 3353229"/>
              <a:gd name="connsiteX12" fmla="*/ 1228559 w 1683569"/>
              <a:gd name="connsiteY12" fmla="*/ 355548 h 3353229"/>
              <a:gd name="connsiteX13" fmla="*/ 1217964 w 1683569"/>
              <a:gd name="connsiteY13" fmla="*/ 469713 h 3353229"/>
              <a:gd name="connsiteX14" fmla="*/ 1143463 w 1683569"/>
              <a:gd name="connsiteY14" fmla="*/ 479170 h 3353229"/>
              <a:gd name="connsiteX15" fmla="*/ 1263708 w 1683569"/>
              <a:gd name="connsiteY15" fmla="*/ 543008 h 3353229"/>
              <a:gd name="connsiteX16" fmla="*/ 1335958 w 1683569"/>
              <a:gd name="connsiteY16" fmla="*/ 805226 h 3353229"/>
              <a:gd name="connsiteX17" fmla="*/ 1398778 w 1683569"/>
              <a:gd name="connsiteY17" fmla="*/ 926102 h 3353229"/>
              <a:gd name="connsiteX18" fmla="*/ 1507165 w 1683569"/>
              <a:gd name="connsiteY18" fmla="*/ 847468 h 3353229"/>
              <a:gd name="connsiteX19" fmla="*/ 1529801 w 1683569"/>
              <a:gd name="connsiteY19" fmla="*/ 709527 h 3353229"/>
              <a:gd name="connsiteX20" fmla="*/ 1586639 w 1683569"/>
              <a:gd name="connsiteY20" fmla="*/ 695473 h 3353229"/>
              <a:gd name="connsiteX21" fmla="*/ 1616918 w 1683569"/>
              <a:gd name="connsiteY21" fmla="*/ 726731 h 3353229"/>
              <a:gd name="connsiteX22" fmla="*/ 1636915 w 1683569"/>
              <a:gd name="connsiteY22" fmla="*/ 762102 h 3353229"/>
              <a:gd name="connsiteX23" fmla="*/ 1634826 w 1683569"/>
              <a:gd name="connsiteY23" fmla="*/ 832736 h 3353229"/>
              <a:gd name="connsiteX24" fmla="*/ 1492272 w 1683569"/>
              <a:gd name="connsiteY24" fmla="*/ 1038306 h 3353229"/>
              <a:gd name="connsiteX25" fmla="*/ 1305920 w 1683569"/>
              <a:gd name="connsiteY25" fmla="*/ 1081746 h 3353229"/>
              <a:gd name="connsiteX26" fmla="*/ 1286243 w 1683569"/>
              <a:gd name="connsiteY26" fmla="*/ 1397558 h 3353229"/>
              <a:gd name="connsiteX27" fmla="*/ 1267912 w 1683569"/>
              <a:gd name="connsiteY27" fmla="*/ 1466125 h 3353229"/>
              <a:gd name="connsiteX28" fmla="*/ 1245377 w 1683569"/>
              <a:gd name="connsiteY28" fmla="*/ 1533679 h 3353229"/>
              <a:gd name="connsiteX29" fmla="*/ 1219310 w 1683569"/>
              <a:gd name="connsiteY29" fmla="*/ 1589748 h 3353229"/>
              <a:gd name="connsiteX30" fmla="*/ 1223009 w 1683569"/>
              <a:gd name="connsiteY30" fmla="*/ 1612716 h 3353229"/>
              <a:gd name="connsiteX31" fmla="*/ 1490576 w 1683569"/>
              <a:gd name="connsiteY31" fmla="*/ 1747485 h 3353229"/>
              <a:gd name="connsiteX32" fmla="*/ 1558182 w 1683569"/>
              <a:gd name="connsiteY32" fmla="*/ 1805919 h 3353229"/>
              <a:gd name="connsiteX33" fmla="*/ 1584081 w 1683569"/>
              <a:gd name="connsiteY33" fmla="*/ 1827198 h 3353229"/>
              <a:gd name="connsiteX34" fmla="*/ 1664132 w 1683569"/>
              <a:gd name="connsiteY34" fmla="*/ 1926501 h 3353229"/>
              <a:gd name="connsiteX35" fmla="*/ 1666318 w 1683569"/>
              <a:gd name="connsiteY35" fmla="*/ 2067013 h 3353229"/>
              <a:gd name="connsiteX36" fmla="*/ 1213760 w 1683569"/>
              <a:gd name="connsiteY36" fmla="*/ 2506110 h 3353229"/>
              <a:gd name="connsiteX37" fmla="*/ 1159279 w 1683569"/>
              <a:gd name="connsiteY37" fmla="*/ 2601469 h 3353229"/>
              <a:gd name="connsiteX38" fmla="*/ 1196613 w 1683569"/>
              <a:gd name="connsiteY38" fmla="*/ 2603246 h 3353229"/>
              <a:gd name="connsiteX39" fmla="*/ 1150190 w 1683569"/>
              <a:gd name="connsiteY39" fmla="*/ 2702014 h 3353229"/>
              <a:gd name="connsiteX40" fmla="*/ 1154394 w 1683569"/>
              <a:gd name="connsiteY40" fmla="*/ 2802331 h 3353229"/>
              <a:gd name="connsiteX41" fmla="*/ 1203169 w 1683569"/>
              <a:gd name="connsiteY41" fmla="*/ 2922620 h 3353229"/>
              <a:gd name="connsiteX42" fmla="*/ 1072680 w 1683569"/>
              <a:gd name="connsiteY42" fmla="*/ 2878034 h 3353229"/>
              <a:gd name="connsiteX43" fmla="*/ 969738 w 1683569"/>
              <a:gd name="connsiteY43" fmla="*/ 2715407 h 3353229"/>
              <a:gd name="connsiteX44" fmla="*/ 897087 w 1683569"/>
              <a:gd name="connsiteY44" fmla="*/ 2603049 h 3353229"/>
              <a:gd name="connsiteX45" fmla="*/ 1026579 w 1683569"/>
              <a:gd name="connsiteY45" fmla="*/ 2490770 h 3353229"/>
              <a:gd name="connsiteX46" fmla="*/ 1208210 w 1683569"/>
              <a:gd name="connsiteY46" fmla="*/ 2249744 h 3353229"/>
              <a:gd name="connsiteX47" fmla="*/ 1332996 w 1683569"/>
              <a:gd name="connsiteY47" fmla="*/ 2041342 h 3353229"/>
              <a:gd name="connsiteX48" fmla="*/ 1391689 w 1683569"/>
              <a:gd name="connsiteY48" fmla="*/ 1994730 h 3353229"/>
              <a:gd name="connsiteX49" fmla="*/ 1108987 w 1683569"/>
              <a:gd name="connsiteY49" fmla="*/ 1914680 h 3353229"/>
              <a:gd name="connsiteX50" fmla="*/ 783737 w 1683569"/>
              <a:gd name="connsiteY50" fmla="*/ 2334862 h 3353229"/>
              <a:gd name="connsiteX51" fmla="*/ 694268 w 1683569"/>
              <a:gd name="connsiteY51" fmla="*/ 2432476 h 3353229"/>
              <a:gd name="connsiteX52" fmla="*/ 661810 w 1683569"/>
              <a:gd name="connsiteY52" fmla="*/ 2456796 h 3353229"/>
              <a:gd name="connsiteX53" fmla="*/ 461346 w 1683569"/>
              <a:gd name="connsiteY53" fmla="*/ 2750315 h 3353229"/>
              <a:gd name="connsiteX54" fmla="*/ 356069 w 1683569"/>
              <a:gd name="connsiteY54" fmla="*/ 2896230 h 3353229"/>
              <a:gd name="connsiteX55" fmla="*/ 269963 w 1683569"/>
              <a:gd name="connsiteY55" fmla="*/ 3049914 h 3353229"/>
              <a:gd name="connsiteX56" fmla="*/ 300235 w 1683569"/>
              <a:gd name="connsiteY56" fmla="*/ 3090108 h 3353229"/>
              <a:gd name="connsiteX57" fmla="*/ 246923 w 1683569"/>
              <a:gd name="connsiteY57" fmla="*/ 3175901 h 3353229"/>
              <a:gd name="connsiteX58" fmla="*/ 227249 w 1683569"/>
              <a:gd name="connsiteY58" fmla="*/ 3260541 h 3353229"/>
              <a:gd name="connsiteX59" fmla="*/ 285612 w 1683569"/>
              <a:gd name="connsiteY59" fmla="*/ 3343360 h 3353229"/>
              <a:gd name="connsiteX60" fmla="*/ 92034 w 1683569"/>
              <a:gd name="connsiteY60" fmla="*/ 3247846 h 3353229"/>
              <a:gd name="connsiteX61" fmla="*/ 69343 w 1683569"/>
              <a:gd name="connsiteY61" fmla="*/ 3121881 h 3353229"/>
              <a:gd name="connsiteX62" fmla="*/ 177467 w 1683569"/>
              <a:gd name="connsiteY62" fmla="*/ 2871911 h 3353229"/>
              <a:gd name="connsiteX63" fmla="*/ 295357 w 1683569"/>
              <a:gd name="connsiteY63" fmla="*/ 2665535 h 3353229"/>
              <a:gd name="connsiteX64" fmla="*/ 471941 w 1683569"/>
              <a:gd name="connsiteY64" fmla="*/ 2355803 h 3353229"/>
              <a:gd name="connsiteX65" fmla="*/ 666856 w 1683569"/>
              <a:gd name="connsiteY65" fmla="*/ 2063973 h 3353229"/>
              <a:gd name="connsiteX66" fmla="*/ 758847 w 1683569"/>
              <a:gd name="connsiteY66" fmla="*/ 1841722 h 3353229"/>
              <a:gd name="connsiteX67" fmla="*/ 769947 w 1683569"/>
              <a:gd name="connsiteY67" fmla="*/ 1827198 h 3353229"/>
              <a:gd name="connsiteX68" fmla="*/ 797864 w 1683569"/>
              <a:gd name="connsiteY68" fmla="*/ 1760320 h 3353229"/>
              <a:gd name="connsiteX69" fmla="*/ 753129 w 1683569"/>
              <a:gd name="connsiteY69" fmla="*/ 1616769 h 3353229"/>
              <a:gd name="connsiteX70" fmla="*/ 813840 w 1683569"/>
              <a:gd name="connsiteY70" fmla="*/ 1441130 h 3353229"/>
              <a:gd name="connsiteX71" fmla="*/ 903645 w 1683569"/>
              <a:gd name="connsiteY71" fmla="*/ 1306699 h 3353229"/>
              <a:gd name="connsiteX72" fmla="*/ 870179 w 1683569"/>
              <a:gd name="connsiteY72" fmla="*/ 1188481 h 3353229"/>
              <a:gd name="connsiteX73" fmla="*/ 867824 w 1683569"/>
              <a:gd name="connsiteY73" fmla="*/ 1201992 h 3353229"/>
              <a:gd name="connsiteX74" fmla="*/ 857734 w 1683569"/>
              <a:gd name="connsiteY74" fmla="*/ 1220569 h 3353229"/>
              <a:gd name="connsiteX75" fmla="*/ 702677 w 1683569"/>
              <a:gd name="connsiteY75" fmla="*/ 1161459 h 3353229"/>
              <a:gd name="connsiteX76" fmla="*/ 550142 w 1683569"/>
              <a:gd name="connsiteY76" fmla="*/ 1103364 h 3353229"/>
              <a:gd name="connsiteX77" fmla="*/ 406185 w 1683569"/>
              <a:gd name="connsiteY77" fmla="*/ 1036486 h 3353229"/>
              <a:gd name="connsiteX78" fmla="*/ 643479 w 1683569"/>
              <a:gd name="connsiteY78" fmla="*/ 686559 h 3353229"/>
              <a:gd name="connsiteX79" fmla="*/ 833012 w 1683569"/>
              <a:gd name="connsiteY79" fmla="*/ 569016 h 3353229"/>
              <a:gd name="connsiteX80" fmla="*/ 822585 w 1683569"/>
              <a:gd name="connsiteY80" fmla="*/ 538280 h 3353229"/>
              <a:gd name="connsiteX81" fmla="*/ 681487 w 1683569"/>
              <a:gd name="connsiteY81" fmla="*/ 616641 h 3353229"/>
              <a:gd name="connsiteX82" fmla="*/ 646170 w 1683569"/>
              <a:gd name="connsiteY82" fmla="*/ 599078 h 3353229"/>
              <a:gd name="connsiteX83" fmla="*/ 642807 w 1683569"/>
              <a:gd name="connsiteY83" fmla="*/ 597389 h 3353229"/>
              <a:gd name="connsiteX84" fmla="*/ 581759 w 1683569"/>
              <a:gd name="connsiteY84" fmla="*/ 681493 h 3353229"/>
              <a:gd name="connsiteX85" fmla="*/ 614721 w 1683569"/>
              <a:gd name="connsiteY85" fmla="*/ 601104 h 3353229"/>
              <a:gd name="connsiteX86" fmla="*/ 606481 w 1683569"/>
              <a:gd name="connsiteY86" fmla="*/ 572732 h 3353229"/>
              <a:gd name="connsiteX87" fmla="*/ 534670 w 1683569"/>
              <a:gd name="connsiteY87" fmla="*/ 602455 h 3353229"/>
              <a:gd name="connsiteX88" fmla="*/ 548629 w 1683569"/>
              <a:gd name="connsiteY88" fmla="*/ 543008 h 3353229"/>
              <a:gd name="connsiteX89" fmla="*/ 579236 w 1683569"/>
              <a:gd name="connsiteY89" fmla="*/ 525107 h 3353229"/>
              <a:gd name="connsiteX90" fmla="*/ 583945 w 1683569"/>
              <a:gd name="connsiteY90" fmla="*/ 522404 h 3353229"/>
              <a:gd name="connsiteX91" fmla="*/ 588991 w 1683569"/>
              <a:gd name="connsiteY91" fmla="*/ 519702 h 3353229"/>
              <a:gd name="connsiteX92" fmla="*/ 536688 w 1683569"/>
              <a:gd name="connsiteY92" fmla="*/ 442691 h 3353229"/>
              <a:gd name="connsiteX93" fmla="*/ 598240 w 1683569"/>
              <a:gd name="connsiteY93" fmla="*/ 365005 h 3353229"/>
              <a:gd name="connsiteX94" fmla="*/ 667024 w 1683569"/>
              <a:gd name="connsiteY94" fmla="*/ 367369 h 3353229"/>
              <a:gd name="connsiteX95" fmla="*/ 674760 w 1683569"/>
              <a:gd name="connsiteY95" fmla="*/ 321771 h 3353229"/>
              <a:gd name="connsiteX96" fmla="*/ 680310 w 1683569"/>
              <a:gd name="connsiteY96" fmla="*/ 316029 h 3353229"/>
              <a:gd name="connsiteX97" fmla="*/ 711926 w 1683569"/>
              <a:gd name="connsiteY97" fmla="*/ 297114 h 3353229"/>
              <a:gd name="connsiteX98" fmla="*/ 735975 w 1683569"/>
              <a:gd name="connsiteY98" fmla="*/ 331228 h 3353229"/>
              <a:gd name="connsiteX99" fmla="*/ 772301 w 1683569"/>
              <a:gd name="connsiteY99" fmla="*/ 248138 h 3353229"/>
              <a:gd name="connsiteX100" fmla="*/ 831667 w 1683569"/>
              <a:gd name="connsiteY100" fmla="*/ 187340 h 3353229"/>
              <a:gd name="connsiteX101" fmla="*/ 864461 w 1683569"/>
              <a:gd name="connsiteY101" fmla="*/ 72499 h 3353229"/>
              <a:gd name="connsiteX102" fmla="*/ 1033960 w 1683569"/>
              <a:gd name="connsiteY102" fmla="*/ 259 h 3353229"/>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0235 w 1683569"/>
              <a:gd name="connsiteY56" fmla="*/ 3090108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49914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6069 w 1683569"/>
              <a:gd name="connsiteY54" fmla="*/ 2896230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5031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61810 w 1683569"/>
              <a:gd name="connsiteY52" fmla="*/ 2456796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83737 w 1683569"/>
              <a:gd name="connsiteY50" fmla="*/ 2334862 h 3351472"/>
              <a:gd name="connsiteX51" fmla="*/ 694268 w 1683569"/>
              <a:gd name="connsiteY51" fmla="*/ 2432476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4268 w 1683569"/>
              <a:gd name="connsiteY51" fmla="*/ 2432476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08987 w 1683569"/>
              <a:gd name="connsiteY49" fmla="*/ 1914680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3299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71941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58847 w 1683569"/>
              <a:gd name="connsiteY66" fmla="*/ 1841722 h 3351472"/>
              <a:gd name="connsiteX67" fmla="*/ 769947 w 1683569"/>
              <a:gd name="connsiteY67" fmla="*/ 1827198 h 3351472"/>
              <a:gd name="connsiteX68" fmla="*/ 797864 w 1683569"/>
              <a:gd name="connsiteY68" fmla="*/ 1760320 h 3351472"/>
              <a:gd name="connsiteX69" fmla="*/ 753129 w 1683569"/>
              <a:gd name="connsiteY69" fmla="*/ 1616769 h 3351472"/>
              <a:gd name="connsiteX70" fmla="*/ 813840 w 1683569"/>
              <a:gd name="connsiteY70" fmla="*/ 1441130 h 3351472"/>
              <a:gd name="connsiteX71" fmla="*/ 903645 w 1683569"/>
              <a:gd name="connsiteY71" fmla="*/ 1306699 h 3351472"/>
              <a:gd name="connsiteX72" fmla="*/ 870179 w 1683569"/>
              <a:gd name="connsiteY72" fmla="*/ 1188481 h 3351472"/>
              <a:gd name="connsiteX73" fmla="*/ 867824 w 1683569"/>
              <a:gd name="connsiteY73" fmla="*/ 1201992 h 3351472"/>
              <a:gd name="connsiteX74" fmla="*/ 857734 w 1683569"/>
              <a:gd name="connsiteY74" fmla="*/ 1220569 h 3351472"/>
              <a:gd name="connsiteX75" fmla="*/ 702677 w 1683569"/>
              <a:gd name="connsiteY75" fmla="*/ 1161459 h 3351472"/>
              <a:gd name="connsiteX76" fmla="*/ 550142 w 1683569"/>
              <a:gd name="connsiteY76" fmla="*/ 1103364 h 3351472"/>
              <a:gd name="connsiteX77" fmla="*/ 406185 w 1683569"/>
              <a:gd name="connsiteY77" fmla="*/ 1036486 h 3351472"/>
              <a:gd name="connsiteX78" fmla="*/ 643479 w 1683569"/>
              <a:gd name="connsiteY78" fmla="*/ 686559 h 3351472"/>
              <a:gd name="connsiteX79" fmla="*/ 833012 w 1683569"/>
              <a:gd name="connsiteY79" fmla="*/ 569016 h 3351472"/>
              <a:gd name="connsiteX80" fmla="*/ 822585 w 1683569"/>
              <a:gd name="connsiteY80" fmla="*/ 538280 h 3351472"/>
              <a:gd name="connsiteX81" fmla="*/ 681487 w 1683569"/>
              <a:gd name="connsiteY81" fmla="*/ 616641 h 3351472"/>
              <a:gd name="connsiteX82" fmla="*/ 646170 w 1683569"/>
              <a:gd name="connsiteY82" fmla="*/ 599078 h 3351472"/>
              <a:gd name="connsiteX83" fmla="*/ 642807 w 1683569"/>
              <a:gd name="connsiteY83" fmla="*/ 597389 h 3351472"/>
              <a:gd name="connsiteX84" fmla="*/ 581759 w 1683569"/>
              <a:gd name="connsiteY84" fmla="*/ 681493 h 3351472"/>
              <a:gd name="connsiteX85" fmla="*/ 614721 w 1683569"/>
              <a:gd name="connsiteY85" fmla="*/ 601104 h 3351472"/>
              <a:gd name="connsiteX86" fmla="*/ 606481 w 1683569"/>
              <a:gd name="connsiteY86" fmla="*/ 572732 h 3351472"/>
              <a:gd name="connsiteX87" fmla="*/ 534670 w 1683569"/>
              <a:gd name="connsiteY87" fmla="*/ 602455 h 3351472"/>
              <a:gd name="connsiteX88" fmla="*/ 548629 w 1683569"/>
              <a:gd name="connsiteY88" fmla="*/ 543008 h 3351472"/>
              <a:gd name="connsiteX89" fmla="*/ 579236 w 1683569"/>
              <a:gd name="connsiteY89" fmla="*/ 525107 h 3351472"/>
              <a:gd name="connsiteX90" fmla="*/ 583945 w 1683569"/>
              <a:gd name="connsiteY90" fmla="*/ 522404 h 3351472"/>
              <a:gd name="connsiteX91" fmla="*/ 588991 w 1683569"/>
              <a:gd name="connsiteY91" fmla="*/ 519702 h 3351472"/>
              <a:gd name="connsiteX92" fmla="*/ 536688 w 1683569"/>
              <a:gd name="connsiteY92" fmla="*/ 442691 h 3351472"/>
              <a:gd name="connsiteX93" fmla="*/ 598240 w 1683569"/>
              <a:gd name="connsiteY93" fmla="*/ 365005 h 3351472"/>
              <a:gd name="connsiteX94" fmla="*/ 667024 w 1683569"/>
              <a:gd name="connsiteY94" fmla="*/ 367369 h 3351472"/>
              <a:gd name="connsiteX95" fmla="*/ 674760 w 1683569"/>
              <a:gd name="connsiteY95" fmla="*/ 321771 h 3351472"/>
              <a:gd name="connsiteX96" fmla="*/ 680310 w 1683569"/>
              <a:gd name="connsiteY96" fmla="*/ 316029 h 3351472"/>
              <a:gd name="connsiteX97" fmla="*/ 711926 w 1683569"/>
              <a:gd name="connsiteY97" fmla="*/ 297114 h 3351472"/>
              <a:gd name="connsiteX98" fmla="*/ 735975 w 1683569"/>
              <a:gd name="connsiteY98" fmla="*/ 331228 h 3351472"/>
              <a:gd name="connsiteX99" fmla="*/ 772301 w 1683569"/>
              <a:gd name="connsiteY99" fmla="*/ 248138 h 3351472"/>
              <a:gd name="connsiteX100" fmla="*/ 831667 w 1683569"/>
              <a:gd name="connsiteY100" fmla="*/ 187340 h 3351472"/>
              <a:gd name="connsiteX101" fmla="*/ 864461 w 1683569"/>
              <a:gd name="connsiteY101" fmla="*/ 72499 h 3351472"/>
              <a:gd name="connsiteX102" fmla="*/ 1033960 w 1683569"/>
              <a:gd name="connsiteY102"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490576 w 1683569"/>
              <a:gd name="connsiteY31" fmla="*/ 1747485 h 3351472"/>
              <a:gd name="connsiteX32" fmla="*/ 1558182 w 1683569"/>
              <a:gd name="connsiteY32" fmla="*/ 1805919 h 3351472"/>
              <a:gd name="connsiteX33" fmla="*/ 1584081 w 1683569"/>
              <a:gd name="connsiteY33" fmla="*/ 1827198 h 3351472"/>
              <a:gd name="connsiteX34" fmla="*/ 1664132 w 1683569"/>
              <a:gd name="connsiteY34" fmla="*/ 1926501 h 3351472"/>
              <a:gd name="connsiteX35" fmla="*/ 1666318 w 1683569"/>
              <a:gd name="connsiteY35" fmla="*/ 2067013 h 3351472"/>
              <a:gd name="connsiteX36" fmla="*/ 1213760 w 1683569"/>
              <a:gd name="connsiteY36" fmla="*/ 2506110 h 3351472"/>
              <a:gd name="connsiteX37" fmla="*/ 1159279 w 1683569"/>
              <a:gd name="connsiteY37" fmla="*/ 2601469 h 3351472"/>
              <a:gd name="connsiteX38" fmla="*/ 1196613 w 1683569"/>
              <a:gd name="connsiteY38" fmla="*/ 2603246 h 3351472"/>
              <a:gd name="connsiteX39" fmla="*/ 1150190 w 1683569"/>
              <a:gd name="connsiteY39" fmla="*/ 2702014 h 3351472"/>
              <a:gd name="connsiteX40" fmla="*/ 1154394 w 1683569"/>
              <a:gd name="connsiteY40" fmla="*/ 2802331 h 3351472"/>
              <a:gd name="connsiteX41" fmla="*/ 1203169 w 1683569"/>
              <a:gd name="connsiteY41" fmla="*/ 2922620 h 3351472"/>
              <a:gd name="connsiteX42" fmla="*/ 1072680 w 1683569"/>
              <a:gd name="connsiteY42" fmla="*/ 2878034 h 3351472"/>
              <a:gd name="connsiteX43" fmla="*/ 969738 w 1683569"/>
              <a:gd name="connsiteY43" fmla="*/ 2715407 h 3351472"/>
              <a:gd name="connsiteX44" fmla="*/ 897087 w 1683569"/>
              <a:gd name="connsiteY44" fmla="*/ 2603049 h 3351472"/>
              <a:gd name="connsiteX45" fmla="*/ 1026579 w 1683569"/>
              <a:gd name="connsiteY45" fmla="*/ 2490770 h 3351472"/>
              <a:gd name="connsiteX46" fmla="*/ 1208210 w 1683569"/>
              <a:gd name="connsiteY46" fmla="*/ 2249744 h 3351472"/>
              <a:gd name="connsiteX47" fmla="*/ 1314146 w 1683569"/>
              <a:gd name="connsiteY47" fmla="*/ 2041342 h 3351472"/>
              <a:gd name="connsiteX48" fmla="*/ 1391689 w 1683569"/>
              <a:gd name="connsiteY48" fmla="*/ 1994730 h 3351472"/>
              <a:gd name="connsiteX49" fmla="*/ 1114373 w 1683569"/>
              <a:gd name="connsiteY49" fmla="*/ 1903959 h 3351472"/>
              <a:gd name="connsiteX50" fmla="*/ 778351 w 1683569"/>
              <a:gd name="connsiteY50" fmla="*/ 2334862 h 3351472"/>
              <a:gd name="connsiteX51" fmla="*/ 696961 w 1683569"/>
              <a:gd name="connsiteY51" fmla="*/ 2416395 h 3351472"/>
              <a:gd name="connsiteX52" fmla="*/ 653732 w 1683569"/>
              <a:gd name="connsiteY52" fmla="*/ 2448755 h 3351472"/>
              <a:gd name="connsiteX53" fmla="*/ 461346 w 1683569"/>
              <a:gd name="connsiteY53" fmla="*/ 2744955 h 3351472"/>
              <a:gd name="connsiteX54" fmla="*/ 353376 w 1683569"/>
              <a:gd name="connsiteY54" fmla="*/ 2885509 h 3351472"/>
              <a:gd name="connsiteX55" fmla="*/ 269963 w 1683569"/>
              <a:gd name="connsiteY55" fmla="*/ 3025792 h 3351472"/>
              <a:gd name="connsiteX56" fmla="*/ 308314 w 1683569"/>
              <a:gd name="connsiteY56" fmla="*/ 3071347 h 3351472"/>
              <a:gd name="connsiteX57" fmla="*/ 246923 w 1683569"/>
              <a:gd name="connsiteY57" fmla="*/ 3175901 h 3351472"/>
              <a:gd name="connsiteX58" fmla="*/ 227249 w 1683569"/>
              <a:gd name="connsiteY58" fmla="*/ 3260541 h 3351472"/>
              <a:gd name="connsiteX59" fmla="*/ 288305 w 1683569"/>
              <a:gd name="connsiteY59" fmla="*/ 3340680 h 3351472"/>
              <a:gd name="connsiteX60" fmla="*/ 92034 w 1683569"/>
              <a:gd name="connsiteY60" fmla="*/ 3247846 h 3351472"/>
              <a:gd name="connsiteX61" fmla="*/ 69343 w 1683569"/>
              <a:gd name="connsiteY61" fmla="*/ 3121881 h 3351472"/>
              <a:gd name="connsiteX62" fmla="*/ 177467 w 1683569"/>
              <a:gd name="connsiteY62" fmla="*/ 2871911 h 3351472"/>
              <a:gd name="connsiteX63" fmla="*/ 295357 w 1683569"/>
              <a:gd name="connsiteY63" fmla="*/ 2665535 h 3351472"/>
              <a:gd name="connsiteX64" fmla="*/ 463862 w 1683569"/>
              <a:gd name="connsiteY64" fmla="*/ 2355803 h 3351472"/>
              <a:gd name="connsiteX65" fmla="*/ 666856 w 1683569"/>
              <a:gd name="connsiteY65" fmla="*/ 2063973 h 3351472"/>
              <a:gd name="connsiteX66" fmla="*/ 769947 w 1683569"/>
              <a:gd name="connsiteY66" fmla="*/ 1827198 h 3351472"/>
              <a:gd name="connsiteX67" fmla="*/ 797864 w 1683569"/>
              <a:gd name="connsiteY67" fmla="*/ 1760320 h 3351472"/>
              <a:gd name="connsiteX68" fmla="*/ 753129 w 1683569"/>
              <a:gd name="connsiteY68" fmla="*/ 1616769 h 3351472"/>
              <a:gd name="connsiteX69" fmla="*/ 813840 w 1683569"/>
              <a:gd name="connsiteY69" fmla="*/ 1441130 h 3351472"/>
              <a:gd name="connsiteX70" fmla="*/ 903645 w 1683569"/>
              <a:gd name="connsiteY70" fmla="*/ 1306699 h 3351472"/>
              <a:gd name="connsiteX71" fmla="*/ 870179 w 1683569"/>
              <a:gd name="connsiteY71" fmla="*/ 1188481 h 3351472"/>
              <a:gd name="connsiteX72" fmla="*/ 867824 w 1683569"/>
              <a:gd name="connsiteY72" fmla="*/ 1201992 h 3351472"/>
              <a:gd name="connsiteX73" fmla="*/ 857734 w 1683569"/>
              <a:gd name="connsiteY73" fmla="*/ 1220569 h 3351472"/>
              <a:gd name="connsiteX74" fmla="*/ 702677 w 1683569"/>
              <a:gd name="connsiteY74" fmla="*/ 1161459 h 3351472"/>
              <a:gd name="connsiteX75" fmla="*/ 550142 w 1683569"/>
              <a:gd name="connsiteY75" fmla="*/ 1103364 h 3351472"/>
              <a:gd name="connsiteX76" fmla="*/ 406185 w 1683569"/>
              <a:gd name="connsiteY76" fmla="*/ 1036486 h 3351472"/>
              <a:gd name="connsiteX77" fmla="*/ 643479 w 1683569"/>
              <a:gd name="connsiteY77" fmla="*/ 686559 h 3351472"/>
              <a:gd name="connsiteX78" fmla="*/ 833012 w 1683569"/>
              <a:gd name="connsiteY78" fmla="*/ 569016 h 3351472"/>
              <a:gd name="connsiteX79" fmla="*/ 822585 w 1683569"/>
              <a:gd name="connsiteY79" fmla="*/ 538280 h 3351472"/>
              <a:gd name="connsiteX80" fmla="*/ 681487 w 1683569"/>
              <a:gd name="connsiteY80" fmla="*/ 616641 h 3351472"/>
              <a:gd name="connsiteX81" fmla="*/ 646170 w 1683569"/>
              <a:gd name="connsiteY81" fmla="*/ 599078 h 3351472"/>
              <a:gd name="connsiteX82" fmla="*/ 642807 w 1683569"/>
              <a:gd name="connsiteY82" fmla="*/ 597389 h 3351472"/>
              <a:gd name="connsiteX83" fmla="*/ 581759 w 1683569"/>
              <a:gd name="connsiteY83" fmla="*/ 681493 h 3351472"/>
              <a:gd name="connsiteX84" fmla="*/ 614721 w 1683569"/>
              <a:gd name="connsiteY84" fmla="*/ 601104 h 3351472"/>
              <a:gd name="connsiteX85" fmla="*/ 606481 w 1683569"/>
              <a:gd name="connsiteY85" fmla="*/ 572732 h 3351472"/>
              <a:gd name="connsiteX86" fmla="*/ 534670 w 1683569"/>
              <a:gd name="connsiteY86" fmla="*/ 602455 h 3351472"/>
              <a:gd name="connsiteX87" fmla="*/ 548629 w 1683569"/>
              <a:gd name="connsiteY87" fmla="*/ 543008 h 3351472"/>
              <a:gd name="connsiteX88" fmla="*/ 579236 w 1683569"/>
              <a:gd name="connsiteY88" fmla="*/ 525107 h 3351472"/>
              <a:gd name="connsiteX89" fmla="*/ 583945 w 1683569"/>
              <a:gd name="connsiteY89" fmla="*/ 522404 h 3351472"/>
              <a:gd name="connsiteX90" fmla="*/ 588991 w 1683569"/>
              <a:gd name="connsiteY90" fmla="*/ 519702 h 3351472"/>
              <a:gd name="connsiteX91" fmla="*/ 536688 w 1683569"/>
              <a:gd name="connsiteY91" fmla="*/ 442691 h 3351472"/>
              <a:gd name="connsiteX92" fmla="*/ 598240 w 1683569"/>
              <a:gd name="connsiteY92" fmla="*/ 365005 h 3351472"/>
              <a:gd name="connsiteX93" fmla="*/ 667024 w 1683569"/>
              <a:gd name="connsiteY93" fmla="*/ 367369 h 3351472"/>
              <a:gd name="connsiteX94" fmla="*/ 674760 w 1683569"/>
              <a:gd name="connsiteY94" fmla="*/ 321771 h 3351472"/>
              <a:gd name="connsiteX95" fmla="*/ 680310 w 1683569"/>
              <a:gd name="connsiteY95" fmla="*/ 316029 h 3351472"/>
              <a:gd name="connsiteX96" fmla="*/ 711926 w 1683569"/>
              <a:gd name="connsiteY96" fmla="*/ 297114 h 3351472"/>
              <a:gd name="connsiteX97" fmla="*/ 735975 w 1683569"/>
              <a:gd name="connsiteY97" fmla="*/ 331228 h 3351472"/>
              <a:gd name="connsiteX98" fmla="*/ 772301 w 1683569"/>
              <a:gd name="connsiteY98" fmla="*/ 248138 h 3351472"/>
              <a:gd name="connsiteX99" fmla="*/ 831667 w 1683569"/>
              <a:gd name="connsiteY99" fmla="*/ 187340 h 3351472"/>
              <a:gd name="connsiteX100" fmla="*/ 864461 w 1683569"/>
              <a:gd name="connsiteY100" fmla="*/ 72499 h 3351472"/>
              <a:gd name="connsiteX101" fmla="*/ 1033960 w 1683569"/>
              <a:gd name="connsiteY101"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58182 w 1683569"/>
              <a:gd name="connsiteY31" fmla="*/ 1805919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58182 w 1683569"/>
              <a:gd name="connsiteY31" fmla="*/ 1805919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71646 w 1683569"/>
              <a:gd name="connsiteY31" fmla="*/ 1797878 h 3351472"/>
              <a:gd name="connsiteX32" fmla="*/ 1584081 w 1683569"/>
              <a:gd name="connsiteY32" fmla="*/ 1827198 h 3351472"/>
              <a:gd name="connsiteX33" fmla="*/ 1664132 w 1683569"/>
              <a:gd name="connsiteY33" fmla="*/ 1926501 h 3351472"/>
              <a:gd name="connsiteX34" fmla="*/ 1666318 w 1683569"/>
              <a:gd name="connsiteY34" fmla="*/ 2067013 h 3351472"/>
              <a:gd name="connsiteX35" fmla="*/ 1213760 w 1683569"/>
              <a:gd name="connsiteY35" fmla="*/ 2506110 h 3351472"/>
              <a:gd name="connsiteX36" fmla="*/ 1159279 w 1683569"/>
              <a:gd name="connsiteY36" fmla="*/ 2601469 h 3351472"/>
              <a:gd name="connsiteX37" fmla="*/ 1196613 w 1683569"/>
              <a:gd name="connsiteY37" fmla="*/ 2603246 h 3351472"/>
              <a:gd name="connsiteX38" fmla="*/ 1150190 w 1683569"/>
              <a:gd name="connsiteY38" fmla="*/ 2702014 h 3351472"/>
              <a:gd name="connsiteX39" fmla="*/ 1154394 w 1683569"/>
              <a:gd name="connsiteY39" fmla="*/ 2802331 h 3351472"/>
              <a:gd name="connsiteX40" fmla="*/ 1203169 w 1683569"/>
              <a:gd name="connsiteY40" fmla="*/ 2922620 h 3351472"/>
              <a:gd name="connsiteX41" fmla="*/ 1072680 w 1683569"/>
              <a:gd name="connsiteY41" fmla="*/ 2878034 h 3351472"/>
              <a:gd name="connsiteX42" fmla="*/ 969738 w 1683569"/>
              <a:gd name="connsiteY42" fmla="*/ 2715407 h 3351472"/>
              <a:gd name="connsiteX43" fmla="*/ 897087 w 1683569"/>
              <a:gd name="connsiteY43" fmla="*/ 2603049 h 3351472"/>
              <a:gd name="connsiteX44" fmla="*/ 1026579 w 1683569"/>
              <a:gd name="connsiteY44" fmla="*/ 2490770 h 3351472"/>
              <a:gd name="connsiteX45" fmla="*/ 1208210 w 1683569"/>
              <a:gd name="connsiteY45" fmla="*/ 2249744 h 3351472"/>
              <a:gd name="connsiteX46" fmla="*/ 1314146 w 1683569"/>
              <a:gd name="connsiteY46" fmla="*/ 2041342 h 3351472"/>
              <a:gd name="connsiteX47" fmla="*/ 1391689 w 1683569"/>
              <a:gd name="connsiteY47" fmla="*/ 1994730 h 3351472"/>
              <a:gd name="connsiteX48" fmla="*/ 1114373 w 1683569"/>
              <a:gd name="connsiteY48" fmla="*/ 1903959 h 3351472"/>
              <a:gd name="connsiteX49" fmla="*/ 778351 w 1683569"/>
              <a:gd name="connsiteY49" fmla="*/ 2334862 h 3351472"/>
              <a:gd name="connsiteX50" fmla="*/ 696961 w 1683569"/>
              <a:gd name="connsiteY50" fmla="*/ 2416395 h 3351472"/>
              <a:gd name="connsiteX51" fmla="*/ 653732 w 1683569"/>
              <a:gd name="connsiteY51" fmla="*/ 2448755 h 3351472"/>
              <a:gd name="connsiteX52" fmla="*/ 461346 w 1683569"/>
              <a:gd name="connsiteY52" fmla="*/ 2744955 h 3351472"/>
              <a:gd name="connsiteX53" fmla="*/ 353376 w 1683569"/>
              <a:gd name="connsiteY53" fmla="*/ 2885509 h 3351472"/>
              <a:gd name="connsiteX54" fmla="*/ 269963 w 1683569"/>
              <a:gd name="connsiteY54" fmla="*/ 3025792 h 3351472"/>
              <a:gd name="connsiteX55" fmla="*/ 308314 w 1683569"/>
              <a:gd name="connsiteY55" fmla="*/ 3071347 h 3351472"/>
              <a:gd name="connsiteX56" fmla="*/ 246923 w 1683569"/>
              <a:gd name="connsiteY56" fmla="*/ 3175901 h 3351472"/>
              <a:gd name="connsiteX57" fmla="*/ 227249 w 1683569"/>
              <a:gd name="connsiteY57" fmla="*/ 3260541 h 3351472"/>
              <a:gd name="connsiteX58" fmla="*/ 288305 w 1683569"/>
              <a:gd name="connsiteY58" fmla="*/ 3340680 h 3351472"/>
              <a:gd name="connsiteX59" fmla="*/ 92034 w 1683569"/>
              <a:gd name="connsiteY59" fmla="*/ 3247846 h 3351472"/>
              <a:gd name="connsiteX60" fmla="*/ 69343 w 1683569"/>
              <a:gd name="connsiteY60" fmla="*/ 3121881 h 3351472"/>
              <a:gd name="connsiteX61" fmla="*/ 177467 w 1683569"/>
              <a:gd name="connsiteY61" fmla="*/ 2871911 h 3351472"/>
              <a:gd name="connsiteX62" fmla="*/ 295357 w 1683569"/>
              <a:gd name="connsiteY62" fmla="*/ 2665535 h 3351472"/>
              <a:gd name="connsiteX63" fmla="*/ 463862 w 1683569"/>
              <a:gd name="connsiteY63" fmla="*/ 2355803 h 3351472"/>
              <a:gd name="connsiteX64" fmla="*/ 666856 w 1683569"/>
              <a:gd name="connsiteY64" fmla="*/ 2063973 h 3351472"/>
              <a:gd name="connsiteX65" fmla="*/ 769947 w 1683569"/>
              <a:gd name="connsiteY65" fmla="*/ 1827198 h 3351472"/>
              <a:gd name="connsiteX66" fmla="*/ 797864 w 1683569"/>
              <a:gd name="connsiteY66" fmla="*/ 1760320 h 3351472"/>
              <a:gd name="connsiteX67" fmla="*/ 753129 w 1683569"/>
              <a:gd name="connsiteY67" fmla="*/ 1616769 h 3351472"/>
              <a:gd name="connsiteX68" fmla="*/ 813840 w 1683569"/>
              <a:gd name="connsiteY68" fmla="*/ 1441130 h 3351472"/>
              <a:gd name="connsiteX69" fmla="*/ 903645 w 1683569"/>
              <a:gd name="connsiteY69" fmla="*/ 1306699 h 3351472"/>
              <a:gd name="connsiteX70" fmla="*/ 870179 w 1683569"/>
              <a:gd name="connsiteY70" fmla="*/ 1188481 h 3351472"/>
              <a:gd name="connsiteX71" fmla="*/ 867824 w 1683569"/>
              <a:gd name="connsiteY71" fmla="*/ 1201992 h 3351472"/>
              <a:gd name="connsiteX72" fmla="*/ 857734 w 1683569"/>
              <a:gd name="connsiteY72" fmla="*/ 1220569 h 3351472"/>
              <a:gd name="connsiteX73" fmla="*/ 702677 w 1683569"/>
              <a:gd name="connsiteY73" fmla="*/ 1161459 h 3351472"/>
              <a:gd name="connsiteX74" fmla="*/ 550142 w 1683569"/>
              <a:gd name="connsiteY74" fmla="*/ 1103364 h 3351472"/>
              <a:gd name="connsiteX75" fmla="*/ 406185 w 1683569"/>
              <a:gd name="connsiteY75" fmla="*/ 1036486 h 3351472"/>
              <a:gd name="connsiteX76" fmla="*/ 643479 w 1683569"/>
              <a:gd name="connsiteY76" fmla="*/ 686559 h 3351472"/>
              <a:gd name="connsiteX77" fmla="*/ 833012 w 1683569"/>
              <a:gd name="connsiteY77" fmla="*/ 569016 h 3351472"/>
              <a:gd name="connsiteX78" fmla="*/ 822585 w 1683569"/>
              <a:gd name="connsiteY78" fmla="*/ 538280 h 3351472"/>
              <a:gd name="connsiteX79" fmla="*/ 681487 w 1683569"/>
              <a:gd name="connsiteY79" fmla="*/ 616641 h 3351472"/>
              <a:gd name="connsiteX80" fmla="*/ 646170 w 1683569"/>
              <a:gd name="connsiteY80" fmla="*/ 599078 h 3351472"/>
              <a:gd name="connsiteX81" fmla="*/ 642807 w 1683569"/>
              <a:gd name="connsiteY81" fmla="*/ 597389 h 3351472"/>
              <a:gd name="connsiteX82" fmla="*/ 581759 w 1683569"/>
              <a:gd name="connsiteY82" fmla="*/ 681493 h 3351472"/>
              <a:gd name="connsiteX83" fmla="*/ 614721 w 1683569"/>
              <a:gd name="connsiteY83" fmla="*/ 601104 h 3351472"/>
              <a:gd name="connsiteX84" fmla="*/ 606481 w 1683569"/>
              <a:gd name="connsiteY84" fmla="*/ 572732 h 3351472"/>
              <a:gd name="connsiteX85" fmla="*/ 534670 w 1683569"/>
              <a:gd name="connsiteY85" fmla="*/ 602455 h 3351472"/>
              <a:gd name="connsiteX86" fmla="*/ 548629 w 1683569"/>
              <a:gd name="connsiteY86" fmla="*/ 543008 h 3351472"/>
              <a:gd name="connsiteX87" fmla="*/ 579236 w 1683569"/>
              <a:gd name="connsiteY87" fmla="*/ 525107 h 3351472"/>
              <a:gd name="connsiteX88" fmla="*/ 583945 w 1683569"/>
              <a:gd name="connsiteY88" fmla="*/ 522404 h 3351472"/>
              <a:gd name="connsiteX89" fmla="*/ 588991 w 1683569"/>
              <a:gd name="connsiteY89" fmla="*/ 519702 h 3351472"/>
              <a:gd name="connsiteX90" fmla="*/ 536688 w 1683569"/>
              <a:gd name="connsiteY90" fmla="*/ 442691 h 3351472"/>
              <a:gd name="connsiteX91" fmla="*/ 598240 w 1683569"/>
              <a:gd name="connsiteY91" fmla="*/ 365005 h 3351472"/>
              <a:gd name="connsiteX92" fmla="*/ 667024 w 1683569"/>
              <a:gd name="connsiteY92" fmla="*/ 367369 h 3351472"/>
              <a:gd name="connsiteX93" fmla="*/ 674760 w 1683569"/>
              <a:gd name="connsiteY93" fmla="*/ 321771 h 3351472"/>
              <a:gd name="connsiteX94" fmla="*/ 680310 w 1683569"/>
              <a:gd name="connsiteY94" fmla="*/ 316029 h 3351472"/>
              <a:gd name="connsiteX95" fmla="*/ 711926 w 1683569"/>
              <a:gd name="connsiteY95" fmla="*/ 297114 h 3351472"/>
              <a:gd name="connsiteX96" fmla="*/ 735975 w 1683569"/>
              <a:gd name="connsiteY96" fmla="*/ 331228 h 3351472"/>
              <a:gd name="connsiteX97" fmla="*/ 772301 w 1683569"/>
              <a:gd name="connsiteY97" fmla="*/ 248138 h 3351472"/>
              <a:gd name="connsiteX98" fmla="*/ 831667 w 1683569"/>
              <a:gd name="connsiteY98" fmla="*/ 187340 h 3351472"/>
              <a:gd name="connsiteX99" fmla="*/ 864461 w 1683569"/>
              <a:gd name="connsiteY99" fmla="*/ 72499 h 3351472"/>
              <a:gd name="connsiteX100" fmla="*/ 1033960 w 1683569"/>
              <a:gd name="connsiteY100"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84081 w 1683569"/>
              <a:gd name="connsiteY31" fmla="*/ 1827198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23009 w 1683569"/>
              <a:gd name="connsiteY30" fmla="*/ 161271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4675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 name="connsiteX0" fmla="*/ 752589 w 1683569"/>
              <a:gd name="connsiteY0" fmla="*/ 812645 h 3351472"/>
              <a:gd name="connsiteX1" fmla="*/ 525423 w 1683569"/>
              <a:gd name="connsiteY1" fmla="*/ 941606 h 3351472"/>
              <a:gd name="connsiteX2" fmla="*/ 670178 w 1683569"/>
              <a:gd name="connsiteY2" fmla="*/ 1048312 h 3351472"/>
              <a:gd name="connsiteX3" fmla="*/ 759023 w 1683569"/>
              <a:gd name="connsiteY3" fmla="*/ 1083908 h 3351472"/>
              <a:gd name="connsiteX4" fmla="*/ 811168 w 1683569"/>
              <a:gd name="connsiteY4" fmla="*/ 1043096 h 3351472"/>
              <a:gd name="connsiteX5" fmla="*/ 854480 w 1683569"/>
              <a:gd name="connsiteY5" fmla="*/ 1022537 h 3351472"/>
              <a:gd name="connsiteX6" fmla="*/ 752589 w 1683569"/>
              <a:gd name="connsiteY6" fmla="*/ 812645 h 3351472"/>
              <a:gd name="connsiteX7" fmla="*/ 1033960 w 1683569"/>
              <a:gd name="connsiteY7" fmla="*/ 259 h 3351472"/>
              <a:gd name="connsiteX8" fmla="*/ 1165998 w 1683569"/>
              <a:gd name="connsiteY8" fmla="*/ 56962 h 3351472"/>
              <a:gd name="connsiteX9" fmla="*/ 1216451 w 1683569"/>
              <a:gd name="connsiteY9" fmla="*/ 152550 h 3351472"/>
              <a:gd name="connsiteX10" fmla="*/ 1228223 w 1683569"/>
              <a:gd name="connsiteY10" fmla="*/ 250502 h 3351472"/>
              <a:gd name="connsiteX11" fmla="*/ 1244031 w 1683569"/>
              <a:gd name="connsiteY11" fmla="*/ 300154 h 3351472"/>
              <a:gd name="connsiteX12" fmla="*/ 1228559 w 1683569"/>
              <a:gd name="connsiteY12" fmla="*/ 355548 h 3351472"/>
              <a:gd name="connsiteX13" fmla="*/ 1217964 w 1683569"/>
              <a:gd name="connsiteY13" fmla="*/ 469713 h 3351472"/>
              <a:gd name="connsiteX14" fmla="*/ 1143463 w 1683569"/>
              <a:gd name="connsiteY14" fmla="*/ 479170 h 3351472"/>
              <a:gd name="connsiteX15" fmla="*/ 1263708 w 1683569"/>
              <a:gd name="connsiteY15" fmla="*/ 543008 h 3351472"/>
              <a:gd name="connsiteX16" fmla="*/ 1335958 w 1683569"/>
              <a:gd name="connsiteY16" fmla="*/ 805226 h 3351472"/>
              <a:gd name="connsiteX17" fmla="*/ 1398778 w 1683569"/>
              <a:gd name="connsiteY17" fmla="*/ 926102 h 3351472"/>
              <a:gd name="connsiteX18" fmla="*/ 1507165 w 1683569"/>
              <a:gd name="connsiteY18" fmla="*/ 847468 h 3351472"/>
              <a:gd name="connsiteX19" fmla="*/ 1529801 w 1683569"/>
              <a:gd name="connsiteY19" fmla="*/ 709527 h 3351472"/>
              <a:gd name="connsiteX20" fmla="*/ 1586639 w 1683569"/>
              <a:gd name="connsiteY20" fmla="*/ 695473 h 3351472"/>
              <a:gd name="connsiteX21" fmla="*/ 1616918 w 1683569"/>
              <a:gd name="connsiteY21" fmla="*/ 726731 h 3351472"/>
              <a:gd name="connsiteX22" fmla="*/ 1636915 w 1683569"/>
              <a:gd name="connsiteY22" fmla="*/ 762102 h 3351472"/>
              <a:gd name="connsiteX23" fmla="*/ 1634826 w 1683569"/>
              <a:gd name="connsiteY23" fmla="*/ 832736 h 3351472"/>
              <a:gd name="connsiteX24" fmla="*/ 1492272 w 1683569"/>
              <a:gd name="connsiteY24" fmla="*/ 1038306 h 3351472"/>
              <a:gd name="connsiteX25" fmla="*/ 1305920 w 1683569"/>
              <a:gd name="connsiteY25" fmla="*/ 1081746 h 3351472"/>
              <a:gd name="connsiteX26" fmla="*/ 1286243 w 1683569"/>
              <a:gd name="connsiteY26" fmla="*/ 1397558 h 3351472"/>
              <a:gd name="connsiteX27" fmla="*/ 1267912 w 1683569"/>
              <a:gd name="connsiteY27" fmla="*/ 1466125 h 3351472"/>
              <a:gd name="connsiteX28" fmla="*/ 1245377 w 1683569"/>
              <a:gd name="connsiteY28" fmla="*/ 1533679 h 3351472"/>
              <a:gd name="connsiteX29" fmla="*/ 1219310 w 1683569"/>
              <a:gd name="connsiteY29" fmla="*/ 1589748 h 3351472"/>
              <a:gd name="connsiteX30" fmla="*/ 1268788 w 1683569"/>
              <a:gd name="connsiteY30" fmla="*/ 1607356 h 3351472"/>
              <a:gd name="connsiteX31" fmla="*/ 1567924 w 1683569"/>
              <a:gd name="connsiteY31" fmla="*/ 1792356 h 3351472"/>
              <a:gd name="connsiteX32" fmla="*/ 1664132 w 1683569"/>
              <a:gd name="connsiteY32" fmla="*/ 1926501 h 3351472"/>
              <a:gd name="connsiteX33" fmla="*/ 1666318 w 1683569"/>
              <a:gd name="connsiteY33" fmla="*/ 2067013 h 3351472"/>
              <a:gd name="connsiteX34" fmla="*/ 1213760 w 1683569"/>
              <a:gd name="connsiteY34" fmla="*/ 2506110 h 3351472"/>
              <a:gd name="connsiteX35" fmla="*/ 1159279 w 1683569"/>
              <a:gd name="connsiteY35" fmla="*/ 2601469 h 3351472"/>
              <a:gd name="connsiteX36" fmla="*/ 1196613 w 1683569"/>
              <a:gd name="connsiteY36" fmla="*/ 2603246 h 3351472"/>
              <a:gd name="connsiteX37" fmla="*/ 1150190 w 1683569"/>
              <a:gd name="connsiteY37" fmla="*/ 2702014 h 3351472"/>
              <a:gd name="connsiteX38" fmla="*/ 1154394 w 1683569"/>
              <a:gd name="connsiteY38" fmla="*/ 2802331 h 3351472"/>
              <a:gd name="connsiteX39" fmla="*/ 1203169 w 1683569"/>
              <a:gd name="connsiteY39" fmla="*/ 2922620 h 3351472"/>
              <a:gd name="connsiteX40" fmla="*/ 1072680 w 1683569"/>
              <a:gd name="connsiteY40" fmla="*/ 2878034 h 3351472"/>
              <a:gd name="connsiteX41" fmla="*/ 969738 w 1683569"/>
              <a:gd name="connsiteY41" fmla="*/ 2715407 h 3351472"/>
              <a:gd name="connsiteX42" fmla="*/ 897087 w 1683569"/>
              <a:gd name="connsiteY42" fmla="*/ 2603049 h 3351472"/>
              <a:gd name="connsiteX43" fmla="*/ 1026579 w 1683569"/>
              <a:gd name="connsiteY43" fmla="*/ 2490770 h 3351472"/>
              <a:gd name="connsiteX44" fmla="*/ 1208210 w 1683569"/>
              <a:gd name="connsiteY44" fmla="*/ 2249744 h 3351472"/>
              <a:gd name="connsiteX45" fmla="*/ 1314146 w 1683569"/>
              <a:gd name="connsiteY45" fmla="*/ 2041342 h 3351472"/>
              <a:gd name="connsiteX46" fmla="*/ 1391689 w 1683569"/>
              <a:gd name="connsiteY46" fmla="*/ 1994730 h 3351472"/>
              <a:gd name="connsiteX47" fmla="*/ 1114373 w 1683569"/>
              <a:gd name="connsiteY47" fmla="*/ 1903959 h 3351472"/>
              <a:gd name="connsiteX48" fmla="*/ 778351 w 1683569"/>
              <a:gd name="connsiteY48" fmla="*/ 2334862 h 3351472"/>
              <a:gd name="connsiteX49" fmla="*/ 696961 w 1683569"/>
              <a:gd name="connsiteY49" fmla="*/ 2416395 h 3351472"/>
              <a:gd name="connsiteX50" fmla="*/ 653732 w 1683569"/>
              <a:gd name="connsiteY50" fmla="*/ 2448755 h 3351472"/>
              <a:gd name="connsiteX51" fmla="*/ 461346 w 1683569"/>
              <a:gd name="connsiteY51" fmla="*/ 2744955 h 3351472"/>
              <a:gd name="connsiteX52" fmla="*/ 353376 w 1683569"/>
              <a:gd name="connsiteY52" fmla="*/ 2885509 h 3351472"/>
              <a:gd name="connsiteX53" fmla="*/ 269963 w 1683569"/>
              <a:gd name="connsiteY53" fmla="*/ 3025792 h 3351472"/>
              <a:gd name="connsiteX54" fmla="*/ 308314 w 1683569"/>
              <a:gd name="connsiteY54" fmla="*/ 3071347 h 3351472"/>
              <a:gd name="connsiteX55" fmla="*/ 246923 w 1683569"/>
              <a:gd name="connsiteY55" fmla="*/ 3175901 h 3351472"/>
              <a:gd name="connsiteX56" fmla="*/ 227249 w 1683569"/>
              <a:gd name="connsiteY56" fmla="*/ 3260541 h 3351472"/>
              <a:gd name="connsiteX57" fmla="*/ 288305 w 1683569"/>
              <a:gd name="connsiteY57" fmla="*/ 3340680 h 3351472"/>
              <a:gd name="connsiteX58" fmla="*/ 92034 w 1683569"/>
              <a:gd name="connsiteY58" fmla="*/ 3247846 h 3351472"/>
              <a:gd name="connsiteX59" fmla="*/ 69343 w 1683569"/>
              <a:gd name="connsiteY59" fmla="*/ 3121881 h 3351472"/>
              <a:gd name="connsiteX60" fmla="*/ 177467 w 1683569"/>
              <a:gd name="connsiteY60" fmla="*/ 2871911 h 3351472"/>
              <a:gd name="connsiteX61" fmla="*/ 295357 w 1683569"/>
              <a:gd name="connsiteY61" fmla="*/ 2665535 h 3351472"/>
              <a:gd name="connsiteX62" fmla="*/ 463862 w 1683569"/>
              <a:gd name="connsiteY62" fmla="*/ 2355803 h 3351472"/>
              <a:gd name="connsiteX63" fmla="*/ 666856 w 1683569"/>
              <a:gd name="connsiteY63" fmla="*/ 2063973 h 3351472"/>
              <a:gd name="connsiteX64" fmla="*/ 769947 w 1683569"/>
              <a:gd name="connsiteY64" fmla="*/ 1827198 h 3351472"/>
              <a:gd name="connsiteX65" fmla="*/ 797864 w 1683569"/>
              <a:gd name="connsiteY65" fmla="*/ 1760320 h 3351472"/>
              <a:gd name="connsiteX66" fmla="*/ 753129 w 1683569"/>
              <a:gd name="connsiteY66" fmla="*/ 1616769 h 3351472"/>
              <a:gd name="connsiteX67" fmla="*/ 813840 w 1683569"/>
              <a:gd name="connsiteY67" fmla="*/ 1441130 h 3351472"/>
              <a:gd name="connsiteX68" fmla="*/ 903645 w 1683569"/>
              <a:gd name="connsiteY68" fmla="*/ 1306699 h 3351472"/>
              <a:gd name="connsiteX69" fmla="*/ 870179 w 1683569"/>
              <a:gd name="connsiteY69" fmla="*/ 1188481 h 3351472"/>
              <a:gd name="connsiteX70" fmla="*/ 867824 w 1683569"/>
              <a:gd name="connsiteY70" fmla="*/ 1201992 h 3351472"/>
              <a:gd name="connsiteX71" fmla="*/ 857734 w 1683569"/>
              <a:gd name="connsiteY71" fmla="*/ 1220569 h 3351472"/>
              <a:gd name="connsiteX72" fmla="*/ 702677 w 1683569"/>
              <a:gd name="connsiteY72" fmla="*/ 1161459 h 3351472"/>
              <a:gd name="connsiteX73" fmla="*/ 550142 w 1683569"/>
              <a:gd name="connsiteY73" fmla="*/ 1103364 h 3351472"/>
              <a:gd name="connsiteX74" fmla="*/ 406185 w 1683569"/>
              <a:gd name="connsiteY74" fmla="*/ 1036486 h 3351472"/>
              <a:gd name="connsiteX75" fmla="*/ 643479 w 1683569"/>
              <a:gd name="connsiteY75" fmla="*/ 686559 h 3351472"/>
              <a:gd name="connsiteX76" fmla="*/ 833012 w 1683569"/>
              <a:gd name="connsiteY76" fmla="*/ 569016 h 3351472"/>
              <a:gd name="connsiteX77" fmla="*/ 822585 w 1683569"/>
              <a:gd name="connsiteY77" fmla="*/ 538280 h 3351472"/>
              <a:gd name="connsiteX78" fmla="*/ 681487 w 1683569"/>
              <a:gd name="connsiteY78" fmla="*/ 616641 h 3351472"/>
              <a:gd name="connsiteX79" fmla="*/ 646170 w 1683569"/>
              <a:gd name="connsiteY79" fmla="*/ 599078 h 3351472"/>
              <a:gd name="connsiteX80" fmla="*/ 642807 w 1683569"/>
              <a:gd name="connsiteY80" fmla="*/ 597389 h 3351472"/>
              <a:gd name="connsiteX81" fmla="*/ 581759 w 1683569"/>
              <a:gd name="connsiteY81" fmla="*/ 681493 h 3351472"/>
              <a:gd name="connsiteX82" fmla="*/ 614721 w 1683569"/>
              <a:gd name="connsiteY82" fmla="*/ 601104 h 3351472"/>
              <a:gd name="connsiteX83" fmla="*/ 606481 w 1683569"/>
              <a:gd name="connsiteY83" fmla="*/ 572732 h 3351472"/>
              <a:gd name="connsiteX84" fmla="*/ 534670 w 1683569"/>
              <a:gd name="connsiteY84" fmla="*/ 602455 h 3351472"/>
              <a:gd name="connsiteX85" fmla="*/ 548629 w 1683569"/>
              <a:gd name="connsiteY85" fmla="*/ 543008 h 3351472"/>
              <a:gd name="connsiteX86" fmla="*/ 579236 w 1683569"/>
              <a:gd name="connsiteY86" fmla="*/ 525107 h 3351472"/>
              <a:gd name="connsiteX87" fmla="*/ 583945 w 1683569"/>
              <a:gd name="connsiteY87" fmla="*/ 522404 h 3351472"/>
              <a:gd name="connsiteX88" fmla="*/ 588991 w 1683569"/>
              <a:gd name="connsiteY88" fmla="*/ 519702 h 3351472"/>
              <a:gd name="connsiteX89" fmla="*/ 536688 w 1683569"/>
              <a:gd name="connsiteY89" fmla="*/ 442691 h 3351472"/>
              <a:gd name="connsiteX90" fmla="*/ 598240 w 1683569"/>
              <a:gd name="connsiteY90" fmla="*/ 365005 h 3351472"/>
              <a:gd name="connsiteX91" fmla="*/ 667024 w 1683569"/>
              <a:gd name="connsiteY91" fmla="*/ 367369 h 3351472"/>
              <a:gd name="connsiteX92" fmla="*/ 674760 w 1683569"/>
              <a:gd name="connsiteY92" fmla="*/ 321771 h 3351472"/>
              <a:gd name="connsiteX93" fmla="*/ 680310 w 1683569"/>
              <a:gd name="connsiteY93" fmla="*/ 316029 h 3351472"/>
              <a:gd name="connsiteX94" fmla="*/ 711926 w 1683569"/>
              <a:gd name="connsiteY94" fmla="*/ 297114 h 3351472"/>
              <a:gd name="connsiteX95" fmla="*/ 735975 w 1683569"/>
              <a:gd name="connsiteY95" fmla="*/ 331228 h 3351472"/>
              <a:gd name="connsiteX96" fmla="*/ 772301 w 1683569"/>
              <a:gd name="connsiteY96" fmla="*/ 248138 h 3351472"/>
              <a:gd name="connsiteX97" fmla="*/ 831667 w 1683569"/>
              <a:gd name="connsiteY97" fmla="*/ 187340 h 3351472"/>
              <a:gd name="connsiteX98" fmla="*/ 864461 w 1683569"/>
              <a:gd name="connsiteY98" fmla="*/ 72499 h 3351472"/>
              <a:gd name="connsiteX99" fmla="*/ 1033960 w 1683569"/>
              <a:gd name="connsiteY99" fmla="*/ 259 h 33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683569" h="3351472">
                <a:moveTo>
                  <a:pt x="752589" y="812645"/>
                </a:moveTo>
                <a:cubicBezTo>
                  <a:pt x="710618" y="820010"/>
                  <a:pt x="572603" y="913682"/>
                  <a:pt x="525423" y="941606"/>
                </a:cubicBezTo>
                <a:cubicBezTo>
                  <a:pt x="585776" y="1001444"/>
                  <a:pt x="631245" y="1024595"/>
                  <a:pt x="670178" y="1048312"/>
                </a:cubicBezTo>
                <a:cubicBezTo>
                  <a:pt x="709111" y="1072029"/>
                  <a:pt x="735525" y="1084777"/>
                  <a:pt x="759023" y="1083908"/>
                </a:cubicBezTo>
                <a:cubicBezTo>
                  <a:pt x="782521" y="1083039"/>
                  <a:pt x="791867" y="1061814"/>
                  <a:pt x="811168" y="1043096"/>
                </a:cubicBezTo>
                <a:lnTo>
                  <a:pt x="854480" y="1022537"/>
                </a:lnTo>
                <a:cubicBezTo>
                  <a:pt x="782817" y="963294"/>
                  <a:pt x="785285" y="874569"/>
                  <a:pt x="752589" y="812645"/>
                </a:cubicBezTo>
                <a:close/>
                <a:moveTo>
                  <a:pt x="1033960" y="259"/>
                </a:moveTo>
                <a:cubicBezTo>
                  <a:pt x="1089353" y="3003"/>
                  <a:pt x="1138502" y="27238"/>
                  <a:pt x="1165998" y="56962"/>
                </a:cubicBezTo>
                <a:cubicBezTo>
                  <a:pt x="1199129" y="93103"/>
                  <a:pt x="1197783" y="107289"/>
                  <a:pt x="1216451" y="152550"/>
                </a:cubicBezTo>
                <a:cubicBezTo>
                  <a:pt x="1254794" y="244760"/>
                  <a:pt x="1223009" y="202539"/>
                  <a:pt x="1228223" y="250502"/>
                </a:cubicBezTo>
                <a:cubicBezTo>
                  <a:pt x="1230914" y="275497"/>
                  <a:pt x="1245377" y="274146"/>
                  <a:pt x="1244031" y="300154"/>
                </a:cubicBezTo>
                <a:cubicBezTo>
                  <a:pt x="1242518" y="325149"/>
                  <a:pt x="1234277" y="305896"/>
                  <a:pt x="1228559" y="355548"/>
                </a:cubicBezTo>
                <a:cubicBezTo>
                  <a:pt x="1224187" y="390675"/>
                  <a:pt x="1225364" y="427492"/>
                  <a:pt x="1217964" y="469713"/>
                </a:cubicBezTo>
                <a:lnTo>
                  <a:pt x="1143463" y="479170"/>
                </a:lnTo>
                <a:cubicBezTo>
                  <a:pt x="1150694" y="595024"/>
                  <a:pt x="1162251" y="510267"/>
                  <a:pt x="1263708" y="543008"/>
                </a:cubicBezTo>
                <a:cubicBezTo>
                  <a:pt x="1336528" y="626675"/>
                  <a:pt x="1322983" y="740931"/>
                  <a:pt x="1335958" y="805226"/>
                </a:cubicBezTo>
                <a:cubicBezTo>
                  <a:pt x="1361491" y="869521"/>
                  <a:pt x="1374115" y="890594"/>
                  <a:pt x="1398778" y="926102"/>
                </a:cubicBezTo>
                <a:cubicBezTo>
                  <a:pt x="1445026" y="919685"/>
                  <a:pt x="1485030" y="884010"/>
                  <a:pt x="1507165" y="847468"/>
                </a:cubicBezTo>
                <a:cubicBezTo>
                  <a:pt x="1484090" y="818966"/>
                  <a:pt x="1457572" y="792113"/>
                  <a:pt x="1529801" y="709527"/>
                </a:cubicBezTo>
                <a:cubicBezTo>
                  <a:pt x="1554523" y="703785"/>
                  <a:pt x="1567299" y="687367"/>
                  <a:pt x="1586639" y="695473"/>
                </a:cubicBezTo>
                <a:cubicBezTo>
                  <a:pt x="1593198" y="699526"/>
                  <a:pt x="1610359" y="722678"/>
                  <a:pt x="1616918" y="726731"/>
                </a:cubicBezTo>
                <a:cubicBezTo>
                  <a:pt x="1632390" y="740242"/>
                  <a:pt x="1613963" y="745963"/>
                  <a:pt x="1636915" y="762102"/>
                </a:cubicBezTo>
                <a:cubicBezTo>
                  <a:pt x="1641367" y="776196"/>
                  <a:pt x="1625471" y="789382"/>
                  <a:pt x="1634826" y="832736"/>
                </a:cubicBezTo>
                <a:cubicBezTo>
                  <a:pt x="1609018" y="876090"/>
                  <a:pt x="1538113" y="983403"/>
                  <a:pt x="1492272" y="1038306"/>
                </a:cubicBezTo>
                <a:cubicBezTo>
                  <a:pt x="1432966" y="1103930"/>
                  <a:pt x="1372685" y="1175308"/>
                  <a:pt x="1305920" y="1081746"/>
                </a:cubicBezTo>
                <a:cubicBezTo>
                  <a:pt x="1290952" y="1166188"/>
                  <a:pt x="1270098" y="1310752"/>
                  <a:pt x="1286243" y="1397558"/>
                </a:cubicBezTo>
                <a:cubicBezTo>
                  <a:pt x="1296838" y="1453628"/>
                  <a:pt x="1285907" y="1415798"/>
                  <a:pt x="1267912" y="1466125"/>
                </a:cubicBezTo>
                <a:cubicBezTo>
                  <a:pt x="1261017" y="1486053"/>
                  <a:pt x="1262194" y="1508346"/>
                  <a:pt x="1245377" y="1533679"/>
                </a:cubicBezTo>
                <a:cubicBezTo>
                  <a:pt x="1237304" y="1554282"/>
                  <a:pt x="1223009" y="1576575"/>
                  <a:pt x="1219310" y="1589748"/>
                </a:cubicBezTo>
                <a:cubicBezTo>
                  <a:pt x="1220487" y="1597179"/>
                  <a:pt x="1267611" y="1599925"/>
                  <a:pt x="1268788" y="1607356"/>
                </a:cubicBezTo>
                <a:cubicBezTo>
                  <a:pt x="1329583" y="1646931"/>
                  <a:pt x="1494404" y="1740059"/>
                  <a:pt x="1567924" y="1792356"/>
                </a:cubicBezTo>
                <a:cubicBezTo>
                  <a:pt x="1592309" y="1828835"/>
                  <a:pt x="1638906" y="1874485"/>
                  <a:pt x="1664132" y="1926501"/>
                </a:cubicBezTo>
                <a:cubicBezTo>
                  <a:pt x="1685658" y="1970411"/>
                  <a:pt x="1693226" y="2027832"/>
                  <a:pt x="1666318" y="2067013"/>
                </a:cubicBezTo>
                <a:lnTo>
                  <a:pt x="1213760" y="2506110"/>
                </a:lnTo>
                <a:cubicBezTo>
                  <a:pt x="1198792" y="2525700"/>
                  <a:pt x="1169874" y="2572759"/>
                  <a:pt x="1159279" y="2601469"/>
                </a:cubicBezTo>
                <a:lnTo>
                  <a:pt x="1196613" y="2603246"/>
                </a:lnTo>
                <a:cubicBezTo>
                  <a:pt x="1186017" y="2626214"/>
                  <a:pt x="1155571" y="2665535"/>
                  <a:pt x="1150190" y="2702014"/>
                </a:cubicBezTo>
                <a:cubicBezTo>
                  <a:pt x="1145649" y="2729711"/>
                  <a:pt x="1151367" y="2773621"/>
                  <a:pt x="1154394" y="2802331"/>
                </a:cubicBezTo>
                <a:cubicBezTo>
                  <a:pt x="1190740" y="2881413"/>
                  <a:pt x="1200643" y="2890107"/>
                  <a:pt x="1203169" y="2922620"/>
                </a:cubicBezTo>
                <a:cubicBezTo>
                  <a:pt x="1173889" y="2966544"/>
                  <a:pt x="1112483" y="2910783"/>
                  <a:pt x="1072680" y="2878034"/>
                </a:cubicBezTo>
                <a:cubicBezTo>
                  <a:pt x="995177" y="2837245"/>
                  <a:pt x="999003" y="2761238"/>
                  <a:pt x="969738" y="2715407"/>
                </a:cubicBezTo>
                <a:cubicBezTo>
                  <a:pt x="940473" y="2669576"/>
                  <a:pt x="887614" y="2644956"/>
                  <a:pt x="897087" y="2603049"/>
                </a:cubicBezTo>
                <a:cubicBezTo>
                  <a:pt x="890404" y="2526300"/>
                  <a:pt x="1022879" y="2492459"/>
                  <a:pt x="1026579" y="2490770"/>
                </a:cubicBezTo>
                <a:cubicBezTo>
                  <a:pt x="1064923" y="2472869"/>
                  <a:pt x="1185170" y="2310542"/>
                  <a:pt x="1208210" y="2249744"/>
                </a:cubicBezTo>
                <a:cubicBezTo>
                  <a:pt x="1241677" y="2159898"/>
                  <a:pt x="1243512" y="2093358"/>
                  <a:pt x="1314146" y="2041342"/>
                </a:cubicBezTo>
                <a:cubicBezTo>
                  <a:pt x="1334327" y="2026481"/>
                  <a:pt x="1378571" y="2011619"/>
                  <a:pt x="1391689" y="1994730"/>
                </a:cubicBezTo>
                <a:cubicBezTo>
                  <a:pt x="1292100" y="1938587"/>
                  <a:pt x="1187531" y="1919812"/>
                  <a:pt x="1114373" y="1903959"/>
                </a:cubicBezTo>
                <a:cubicBezTo>
                  <a:pt x="986180" y="2075882"/>
                  <a:pt x="859267" y="2245353"/>
                  <a:pt x="778351" y="2334862"/>
                </a:cubicBezTo>
                <a:cubicBezTo>
                  <a:pt x="760525" y="2366950"/>
                  <a:pt x="727737" y="2392414"/>
                  <a:pt x="696961" y="2416395"/>
                </a:cubicBezTo>
                <a:cubicBezTo>
                  <a:pt x="683003" y="2426866"/>
                  <a:pt x="666682" y="2435582"/>
                  <a:pt x="653732" y="2448755"/>
                </a:cubicBezTo>
                <a:lnTo>
                  <a:pt x="461346" y="2744955"/>
                </a:lnTo>
                <a:cubicBezTo>
                  <a:pt x="426366" y="2790554"/>
                  <a:pt x="387851" y="2832142"/>
                  <a:pt x="353376" y="2885509"/>
                </a:cubicBezTo>
                <a:lnTo>
                  <a:pt x="269963" y="3025792"/>
                </a:lnTo>
                <a:cubicBezTo>
                  <a:pt x="295021" y="3052476"/>
                  <a:pt x="297887" y="3034193"/>
                  <a:pt x="308314" y="3071347"/>
                </a:cubicBezTo>
                <a:cubicBezTo>
                  <a:pt x="247426" y="3097150"/>
                  <a:pt x="267104" y="3100917"/>
                  <a:pt x="246923" y="3175901"/>
                </a:cubicBezTo>
                <a:cubicBezTo>
                  <a:pt x="235992" y="3215758"/>
                  <a:pt x="231453" y="3218996"/>
                  <a:pt x="227249" y="3260541"/>
                </a:cubicBezTo>
                <a:cubicBezTo>
                  <a:pt x="242889" y="3273039"/>
                  <a:pt x="318408" y="3314671"/>
                  <a:pt x="288305" y="3340680"/>
                </a:cubicBezTo>
                <a:cubicBezTo>
                  <a:pt x="280905" y="3346759"/>
                  <a:pt x="188956" y="3389664"/>
                  <a:pt x="92034" y="3247846"/>
                </a:cubicBezTo>
                <a:cubicBezTo>
                  <a:pt x="83121" y="3203936"/>
                  <a:pt x="90365" y="3157008"/>
                  <a:pt x="69343" y="3121881"/>
                </a:cubicBezTo>
                <a:cubicBezTo>
                  <a:pt x="-82702" y="2897266"/>
                  <a:pt x="43575" y="2924726"/>
                  <a:pt x="177467" y="2871911"/>
                </a:cubicBezTo>
                <a:cubicBezTo>
                  <a:pt x="201684" y="2845903"/>
                  <a:pt x="278876" y="2707081"/>
                  <a:pt x="295357" y="2665535"/>
                </a:cubicBezTo>
                <a:cubicBezTo>
                  <a:pt x="338066" y="2536149"/>
                  <a:pt x="313682" y="2501381"/>
                  <a:pt x="463862" y="2355803"/>
                </a:cubicBezTo>
                <a:cubicBezTo>
                  <a:pt x="596888" y="2227452"/>
                  <a:pt x="615842" y="2152074"/>
                  <a:pt x="666856" y="2063973"/>
                </a:cubicBezTo>
                <a:cubicBezTo>
                  <a:pt x="696327" y="1965151"/>
                  <a:pt x="748112" y="1877807"/>
                  <a:pt x="769947" y="1827198"/>
                </a:cubicBezTo>
                <a:lnTo>
                  <a:pt x="797864" y="1760320"/>
                </a:lnTo>
                <a:cubicBezTo>
                  <a:pt x="762547" y="1732623"/>
                  <a:pt x="754643" y="1672163"/>
                  <a:pt x="753129" y="1616769"/>
                </a:cubicBezTo>
                <a:cubicBezTo>
                  <a:pt x="757148" y="1539016"/>
                  <a:pt x="755646" y="1555274"/>
                  <a:pt x="813840" y="1441130"/>
                </a:cubicBezTo>
                <a:cubicBezTo>
                  <a:pt x="838225" y="1387088"/>
                  <a:pt x="903645" y="1337774"/>
                  <a:pt x="903645" y="1306699"/>
                </a:cubicBezTo>
                <a:cubicBezTo>
                  <a:pt x="903645" y="1262114"/>
                  <a:pt x="879765" y="1302646"/>
                  <a:pt x="870179" y="1188481"/>
                </a:cubicBezTo>
                <a:cubicBezTo>
                  <a:pt x="869674" y="1191183"/>
                  <a:pt x="868329" y="1200303"/>
                  <a:pt x="867824" y="1201992"/>
                </a:cubicBezTo>
                <a:cubicBezTo>
                  <a:pt x="863284" y="1215840"/>
                  <a:pt x="863788" y="1211787"/>
                  <a:pt x="857734" y="1220569"/>
                </a:cubicBezTo>
                <a:cubicBezTo>
                  <a:pt x="732772" y="1199355"/>
                  <a:pt x="749766" y="1188819"/>
                  <a:pt x="702677" y="1161459"/>
                </a:cubicBezTo>
                <a:cubicBezTo>
                  <a:pt x="671396" y="1142882"/>
                  <a:pt x="589327" y="1118901"/>
                  <a:pt x="550142" y="1103364"/>
                </a:cubicBezTo>
                <a:cubicBezTo>
                  <a:pt x="503558" y="1085800"/>
                  <a:pt x="447556" y="1063507"/>
                  <a:pt x="406185" y="1036486"/>
                </a:cubicBezTo>
                <a:cubicBezTo>
                  <a:pt x="209420" y="909148"/>
                  <a:pt x="519871" y="820653"/>
                  <a:pt x="643479" y="686559"/>
                </a:cubicBezTo>
                <a:cubicBezTo>
                  <a:pt x="738162" y="583202"/>
                  <a:pt x="735975" y="622721"/>
                  <a:pt x="833012" y="569016"/>
                </a:cubicBezTo>
                <a:cubicBezTo>
                  <a:pt x="829649" y="558883"/>
                  <a:pt x="825949" y="548413"/>
                  <a:pt x="822585" y="538280"/>
                </a:cubicBezTo>
                <a:cubicBezTo>
                  <a:pt x="735471" y="587931"/>
                  <a:pt x="764229" y="530849"/>
                  <a:pt x="681487" y="616641"/>
                </a:cubicBezTo>
                <a:lnTo>
                  <a:pt x="646170" y="599078"/>
                </a:lnTo>
                <a:cubicBezTo>
                  <a:pt x="645834" y="597727"/>
                  <a:pt x="644152" y="597389"/>
                  <a:pt x="642807" y="597389"/>
                </a:cubicBezTo>
                <a:cubicBezTo>
                  <a:pt x="624812" y="652445"/>
                  <a:pt x="637089" y="664267"/>
                  <a:pt x="581759" y="681493"/>
                </a:cubicBezTo>
                <a:cubicBezTo>
                  <a:pt x="595381" y="662240"/>
                  <a:pt x="616739" y="637921"/>
                  <a:pt x="614721" y="601104"/>
                </a:cubicBezTo>
                <a:cubicBezTo>
                  <a:pt x="612199" y="565976"/>
                  <a:pt x="615562" y="588269"/>
                  <a:pt x="606481" y="572732"/>
                </a:cubicBezTo>
                <a:cubicBezTo>
                  <a:pt x="558215" y="561248"/>
                  <a:pt x="550983" y="574083"/>
                  <a:pt x="534670" y="602455"/>
                </a:cubicBezTo>
                <a:cubicBezTo>
                  <a:pt x="533829" y="572732"/>
                  <a:pt x="531307" y="559897"/>
                  <a:pt x="548629" y="543008"/>
                </a:cubicBezTo>
                <a:lnTo>
                  <a:pt x="579236" y="525107"/>
                </a:lnTo>
                <a:cubicBezTo>
                  <a:pt x="580077" y="525107"/>
                  <a:pt x="583441" y="525107"/>
                  <a:pt x="583945" y="522404"/>
                </a:cubicBezTo>
                <a:cubicBezTo>
                  <a:pt x="585123" y="520378"/>
                  <a:pt x="587309" y="521053"/>
                  <a:pt x="588991" y="519702"/>
                </a:cubicBezTo>
                <a:cubicBezTo>
                  <a:pt x="557710" y="493694"/>
                  <a:pt x="527775" y="497747"/>
                  <a:pt x="536688" y="442691"/>
                </a:cubicBezTo>
                <a:cubicBezTo>
                  <a:pt x="545938" y="383920"/>
                  <a:pt x="564773" y="408577"/>
                  <a:pt x="598240" y="365005"/>
                </a:cubicBezTo>
                <a:cubicBezTo>
                  <a:pt x="634398" y="370747"/>
                  <a:pt x="626325" y="381556"/>
                  <a:pt x="667024" y="367369"/>
                </a:cubicBezTo>
                <a:cubicBezTo>
                  <a:pt x="669715" y="352170"/>
                  <a:pt x="672069" y="336970"/>
                  <a:pt x="674760" y="321771"/>
                </a:cubicBezTo>
                <a:cubicBezTo>
                  <a:pt x="676610" y="320082"/>
                  <a:pt x="678628" y="317380"/>
                  <a:pt x="680310" y="316029"/>
                </a:cubicBezTo>
                <a:lnTo>
                  <a:pt x="711926" y="297114"/>
                </a:lnTo>
                <a:cubicBezTo>
                  <a:pt x="735639" y="327513"/>
                  <a:pt x="717476" y="320758"/>
                  <a:pt x="735975" y="331228"/>
                </a:cubicBezTo>
                <a:cubicBezTo>
                  <a:pt x="765911" y="302518"/>
                  <a:pt x="756156" y="283603"/>
                  <a:pt x="772301" y="248138"/>
                </a:cubicBezTo>
                <a:cubicBezTo>
                  <a:pt x="788950" y="211997"/>
                  <a:pt x="801564" y="211321"/>
                  <a:pt x="831667" y="187340"/>
                </a:cubicBezTo>
                <a:cubicBezTo>
                  <a:pt x="843271" y="128231"/>
                  <a:pt x="824940" y="114382"/>
                  <a:pt x="864461" y="72499"/>
                </a:cubicBezTo>
                <a:cubicBezTo>
                  <a:pt x="916931" y="16261"/>
                  <a:pt x="978567" y="-2485"/>
                  <a:pt x="1033960" y="259"/>
                </a:cubicBezTo>
                <a:close/>
              </a:path>
            </a:pathLst>
          </a:custGeom>
          <a:solidFill>
            <a:schemeClr val="tx1">
              <a:lumMod val="65000"/>
              <a:lumOff val="35000"/>
            </a:schemeClr>
          </a:solidFill>
          <a:ln>
            <a:noFill/>
          </a:ln>
          <a:effectLst/>
        </p:spPr>
        <p:txBody>
          <a:bodyPr vert="horz" wrap="square" lIns="91440" tIns="45720" rIns="91440" bIns="45720" numCol="1" anchor="t" anchorCtr="0" compatLnSpc="1">
            <a:prstTxWarp prst="textNoShape">
              <a:avLst/>
            </a:prstTxWarp>
            <a:noAutofit/>
          </a:bodyPr>
          <a:lstStyle/>
          <a:p>
            <a:endParaRPr lang="en-IN" dirty="0"/>
          </a:p>
        </p:txBody>
      </p:sp>
      <p:sp>
        <p:nvSpPr>
          <p:cNvPr id="193" name="Freeform: Shape 192">
            <a:extLst>
              <a:ext uri="{FF2B5EF4-FFF2-40B4-BE49-F238E27FC236}">
                <a16:creationId xmlns:a16="http://schemas.microsoft.com/office/drawing/2014/main" id="{A9112121-C499-40C4-A1FD-85AC504F8516}"/>
              </a:ext>
            </a:extLst>
          </p:cNvPr>
          <p:cNvSpPr/>
          <p:nvPr/>
        </p:nvSpPr>
        <p:spPr>
          <a:xfrm>
            <a:off x="7301493" y="2846063"/>
            <a:ext cx="493176" cy="367104"/>
          </a:xfrm>
          <a:custGeom>
            <a:avLst/>
            <a:gdLst>
              <a:gd name="connsiteX0" fmla="*/ 648599 w 781408"/>
              <a:gd name="connsiteY0" fmla="*/ 403010 h 624640"/>
              <a:gd name="connsiteX1" fmla="*/ 675835 w 781408"/>
              <a:gd name="connsiteY1" fmla="*/ 413367 h 624640"/>
              <a:gd name="connsiteX2" fmla="*/ 661289 w 781408"/>
              <a:gd name="connsiteY2" fmla="*/ 433454 h 624640"/>
              <a:gd name="connsiteX3" fmla="*/ 612803 w 781408"/>
              <a:gd name="connsiteY3" fmla="*/ 441766 h 624640"/>
              <a:gd name="connsiteX4" fmla="*/ 619730 w 781408"/>
              <a:gd name="connsiteY4" fmla="*/ 488175 h 624640"/>
              <a:gd name="connsiteX5" fmla="*/ 601720 w 781408"/>
              <a:gd name="connsiteY5" fmla="*/ 472243 h 624640"/>
              <a:gd name="connsiteX6" fmla="*/ 562238 w 781408"/>
              <a:gd name="connsiteY6" fmla="*/ 458390 h 624640"/>
              <a:gd name="connsiteX7" fmla="*/ 545614 w 781408"/>
              <a:gd name="connsiteY7" fmla="*/ 440381 h 624640"/>
              <a:gd name="connsiteX8" fmla="*/ 594101 w 781408"/>
              <a:gd name="connsiteY8" fmla="*/ 427913 h 624640"/>
              <a:gd name="connsiteX9" fmla="*/ 648599 w 781408"/>
              <a:gd name="connsiteY9" fmla="*/ 403010 h 624640"/>
              <a:gd name="connsiteX10" fmla="*/ 493665 w 781408"/>
              <a:gd name="connsiteY10" fmla="*/ 326091 h 624640"/>
              <a:gd name="connsiteX11" fmla="*/ 518601 w 781408"/>
              <a:gd name="connsiteY11" fmla="*/ 341330 h 624640"/>
              <a:gd name="connsiteX12" fmla="*/ 502669 w 781408"/>
              <a:gd name="connsiteY12" fmla="*/ 359339 h 624640"/>
              <a:gd name="connsiteX13" fmla="*/ 481890 w 781408"/>
              <a:gd name="connsiteY13" fmla="*/ 344101 h 624640"/>
              <a:gd name="connsiteX14" fmla="*/ 493665 w 781408"/>
              <a:gd name="connsiteY14" fmla="*/ 326091 h 624640"/>
              <a:gd name="connsiteX15" fmla="*/ 365465 w 781408"/>
              <a:gd name="connsiteY15" fmla="*/ 306676 h 624640"/>
              <a:gd name="connsiteX16" fmla="*/ 443792 w 781408"/>
              <a:gd name="connsiteY16" fmla="*/ 363496 h 624640"/>
              <a:gd name="connsiteX17" fmla="*/ 420241 w 781408"/>
              <a:gd name="connsiteY17" fmla="*/ 369038 h 624640"/>
              <a:gd name="connsiteX18" fmla="*/ 407557 w 781408"/>
              <a:gd name="connsiteY18" fmla="*/ 352663 h 624640"/>
              <a:gd name="connsiteX19" fmla="*/ 400469 w 781408"/>
              <a:gd name="connsiteY19" fmla="*/ 345659 h 624640"/>
              <a:gd name="connsiteX20" fmla="*/ 398624 w 781408"/>
              <a:gd name="connsiteY20" fmla="*/ 348344 h 624640"/>
              <a:gd name="connsiteX21" fmla="*/ 339200 w 781408"/>
              <a:gd name="connsiteY21" fmla="*/ 380120 h 624640"/>
              <a:gd name="connsiteX22" fmla="*/ 335044 w 781408"/>
              <a:gd name="connsiteY22" fmla="*/ 397437 h 624640"/>
              <a:gd name="connsiteX23" fmla="*/ 402925 w 781408"/>
              <a:gd name="connsiteY23" fmla="*/ 427221 h 624640"/>
              <a:gd name="connsiteX24" fmla="*/ 380760 w 781408"/>
              <a:gd name="connsiteY24" fmla="*/ 438997 h 624640"/>
              <a:gd name="connsiteX25" fmla="*/ 321884 w 781408"/>
              <a:gd name="connsiteY25" fmla="*/ 425143 h 624640"/>
              <a:gd name="connsiteX26" fmla="*/ 303182 w 781408"/>
              <a:gd name="connsiteY26" fmla="*/ 443846 h 624640"/>
              <a:gd name="connsiteX27" fmla="*/ 287943 w 781408"/>
              <a:gd name="connsiteY27" fmla="*/ 423065 h 624640"/>
              <a:gd name="connsiteX28" fmla="*/ 314264 w 781408"/>
              <a:gd name="connsiteY28" fmla="*/ 375964 h 624640"/>
              <a:gd name="connsiteX29" fmla="*/ 293484 w 781408"/>
              <a:gd name="connsiteY29" fmla="*/ 365574 h 624640"/>
              <a:gd name="connsiteX30" fmla="*/ 303874 w 781408"/>
              <a:gd name="connsiteY30" fmla="*/ 341331 h 624640"/>
              <a:gd name="connsiteX31" fmla="*/ 373441 w 781408"/>
              <a:gd name="connsiteY31" fmla="*/ 339380 h 624640"/>
              <a:gd name="connsiteX32" fmla="*/ 376524 w 781408"/>
              <a:gd name="connsiteY32" fmla="*/ 331069 h 624640"/>
              <a:gd name="connsiteX33" fmla="*/ 360672 w 781408"/>
              <a:gd name="connsiteY33" fmla="*/ 330941 h 624640"/>
              <a:gd name="connsiteX34" fmla="*/ 356516 w 781408"/>
              <a:gd name="connsiteY34" fmla="*/ 307391 h 624640"/>
              <a:gd name="connsiteX35" fmla="*/ 365465 w 781408"/>
              <a:gd name="connsiteY35" fmla="*/ 306676 h 624640"/>
              <a:gd name="connsiteX36" fmla="*/ 111935 w 781408"/>
              <a:gd name="connsiteY36" fmla="*/ 263052 h 624640"/>
              <a:gd name="connsiteX37" fmla="*/ 117640 w 781408"/>
              <a:gd name="connsiteY37" fmla="*/ 281253 h 624640"/>
              <a:gd name="connsiteX38" fmla="*/ 148609 w 781408"/>
              <a:gd name="connsiteY38" fmla="*/ 319286 h 624640"/>
              <a:gd name="connsiteX39" fmla="*/ 158388 w 781408"/>
              <a:gd name="connsiteY39" fmla="*/ 342105 h 624640"/>
              <a:gd name="connsiteX40" fmla="*/ 94820 w 781408"/>
              <a:gd name="connsiteY40" fmla="*/ 272560 h 624640"/>
              <a:gd name="connsiteX41" fmla="*/ 111935 w 781408"/>
              <a:gd name="connsiteY41" fmla="*/ 263052 h 624640"/>
              <a:gd name="connsiteX42" fmla="*/ 614991 w 781408"/>
              <a:gd name="connsiteY42" fmla="*/ 235266 h 624640"/>
              <a:gd name="connsiteX43" fmla="*/ 623780 w 781408"/>
              <a:gd name="connsiteY43" fmla="*/ 239471 h 624640"/>
              <a:gd name="connsiteX44" fmla="*/ 646051 w 781408"/>
              <a:gd name="connsiteY44" fmla="*/ 283840 h 624640"/>
              <a:gd name="connsiteX45" fmla="*/ 667524 w 781408"/>
              <a:gd name="connsiteY45" fmla="*/ 292707 h 624640"/>
              <a:gd name="connsiteX46" fmla="*/ 723630 w 781408"/>
              <a:gd name="connsiteY46" fmla="*/ 265137 h 624640"/>
              <a:gd name="connsiteX47" fmla="*/ 720030 w 781408"/>
              <a:gd name="connsiteY47" fmla="*/ 289206 h 624640"/>
              <a:gd name="connsiteX48" fmla="*/ 684978 w 781408"/>
              <a:gd name="connsiteY48" fmla="*/ 312308 h 624640"/>
              <a:gd name="connsiteX49" fmla="*/ 664061 w 781408"/>
              <a:gd name="connsiteY49" fmla="*/ 324014 h 624640"/>
              <a:gd name="connsiteX50" fmla="*/ 641029 w 781408"/>
              <a:gd name="connsiteY50" fmla="*/ 307408 h 624640"/>
              <a:gd name="connsiteX51" fmla="*/ 613604 w 781408"/>
              <a:gd name="connsiteY51" fmla="*/ 335371 h 624640"/>
              <a:gd name="connsiteX52" fmla="*/ 601721 w 781408"/>
              <a:gd name="connsiteY52" fmla="*/ 314317 h 624640"/>
              <a:gd name="connsiteX53" fmla="*/ 605253 w 781408"/>
              <a:gd name="connsiteY53" fmla="*/ 255265 h 624640"/>
              <a:gd name="connsiteX54" fmla="*/ 614991 w 781408"/>
              <a:gd name="connsiteY54" fmla="*/ 235266 h 624640"/>
              <a:gd name="connsiteX55" fmla="*/ 156879 w 781408"/>
              <a:gd name="connsiteY55" fmla="*/ 192264 h 624640"/>
              <a:gd name="connsiteX56" fmla="*/ 191532 w 781408"/>
              <a:gd name="connsiteY56" fmla="*/ 201930 h 624640"/>
              <a:gd name="connsiteX57" fmla="*/ 181243 w 781408"/>
              <a:gd name="connsiteY57" fmla="*/ 226425 h 624640"/>
              <a:gd name="connsiteX58" fmla="*/ 152532 w 781408"/>
              <a:gd name="connsiteY58" fmla="*/ 215643 h 624640"/>
              <a:gd name="connsiteX59" fmla="*/ 125451 w 781408"/>
              <a:gd name="connsiteY59" fmla="*/ 237291 h 624640"/>
              <a:gd name="connsiteX60" fmla="*/ 106846 w 781408"/>
              <a:gd name="connsiteY60" fmla="*/ 230527 h 624640"/>
              <a:gd name="connsiteX61" fmla="*/ 156879 w 781408"/>
              <a:gd name="connsiteY61" fmla="*/ 192264 h 624640"/>
              <a:gd name="connsiteX62" fmla="*/ 626732 w 781408"/>
              <a:gd name="connsiteY62" fmla="*/ 161638 h 624640"/>
              <a:gd name="connsiteX63" fmla="*/ 649514 w 781408"/>
              <a:gd name="connsiteY63" fmla="*/ 172320 h 624640"/>
              <a:gd name="connsiteX64" fmla="*/ 632198 w 781408"/>
              <a:gd name="connsiteY64" fmla="*/ 191022 h 624640"/>
              <a:gd name="connsiteX65" fmla="*/ 585789 w 781408"/>
              <a:gd name="connsiteY65" fmla="*/ 245050 h 624640"/>
              <a:gd name="connsiteX66" fmla="*/ 561546 w 781408"/>
              <a:gd name="connsiteY66" fmla="*/ 255440 h 624640"/>
              <a:gd name="connsiteX67" fmla="*/ 551156 w 781408"/>
              <a:gd name="connsiteY67" fmla="*/ 221499 h 624640"/>
              <a:gd name="connsiteX68" fmla="*/ 491587 w 781408"/>
              <a:gd name="connsiteY68" fmla="*/ 267215 h 624640"/>
              <a:gd name="connsiteX69" fmla="*/ 525527 w 781408"/>
              <a:gd name="connsiteY69" fmla="*/ 294229 h 624640"/>
              <a:gd name="connsiteX70" fmla="*/ 506133 w 781408"/>
              <a:gd name="connsiteY70" fmla="*/ 310853 h 624640"/>
              <a:gd name="connsiteX71" fmla="*/ 453490 w 781408"/>
              <a:gd name="connsiteY71" fmla="*/ 297000 h 624640"/>
              <a:gd name="connsiteX72" fmla="*/ 443100 w 781408"/>
              <a:gd name="connsiteY72" fmla="*/ 274835 h 624640"/>
              <a:gd name="connsiteX73" fmla="*/ 468729 w 781408"/>
              <a:gd name="connsiteY73" fmla="*/ 266523 h 624640"/>
              <a:gd name="connsiteX74" fmla="*/ 558775 w 781408"/>
              <a:gd name="connsiteY74" fmla="*/ 197256 h 624640"/>
              <a:gd name="connsiteX75" fmla="*/ 626732 w 781408"/>
              <a:gd name="connsiteY75" fmla="*/ 161638 h 624640"/>
              <a:gd name="connsiteX76" fmla="*/ 474638 w 781408"/>
              <a:gd name="connsiteY76" fmla="*/ 90272 h 624640"/>
              <a:gd name="connsiteX77" fmla="*/ 488816 w 781408"/>
              <a:gd name="connsiteY77" fmla="*/ 94742 h 624640"/>
              <a:gd name="connsiteX78" fmla="*/ 563623 w 781408"/>
              <a:gd name="connsiteY78" fmla="*/ 100283 h 624640"/>
              <a:gd name="connsiteX79" fmla="*/ 574706 w 781408"/>
              <a:gd name="connsiteY79" fmla="*/ 121756 h 624640"/>
              <a:gd name="connsiteX80" fmla="*/ 514964 w 781408"/>
              <a:gd name="connsiteY80" fmla="*/ 137428 h 624640"/>
              <a:gd name="connsiteX81" fmla="*/ 507329 w 781408"/>
              <a:gd name="connsiteY81" fmla="*/ 135444 h 624640"/>
              <a:gd name="connsiteX82" fmla="*/ 506861 w 781408"/>
              <a:gd name="connsiteY82" fmla="*/ 145336 h 624640"/>
              <a:gd name="connsiteX83" fmla="*/ 465161 w 781408"/>
              <a:gd name="connsiteY83" fmla="*/ 210372 h 624640"/>
              <a:gd name="connsiteX84" fmla="*/ 449334 w 781408"/>
              <a:gd name="connsiteY84" fmla="*/ 224963 h 624640"/>
              <a:gd name="connsiteX85" fmla="*/ 400963 w 781408"/>
              <a:gd name="connsiteY85" fmla="*/ 259019 h 624640"/>
              <a:gd name="connsiteX86" fmla="*/ 370424 w 781408"/>
              <a:gd name="connsiteY86" fmla="*/ 268356 h 624640"/>
              <a:gd name="connsiteX87" fmla="*/ 334351 w 781408"/>
              <a:gd name="connsiteY87" fmla="*/ 288688 h 624640"/>
              <a:gd name="connsiteX88" fmla="*/ 308342 w 781408"/>
              <a:gd name="connsiteY88" fmla="*/ 298766 h 624640"/>
              <a:gd name="connsiteX89" fmla="*/ 227827 w 781408"/>
              <a:gd name="connsiteY89" fmla="*/ 361934 h 624640"/>
              <a:gd name="connsiteX90" fmla="*/ 205344 w 781408"/>
              <a:gd name="connsiteY90" fmla="*/ 354908 h 624640"/>
              <a:gd name="connsiteX91" fmla="*/ 226090 w 781408"/>
              <a:gd name="connsiteY91" fmla="*/ 312281 h 624640"/>
              <a:gd name="connsiteX92" fmla="*/ 226886 w 781408"/>
              <a:gd name="connsiteY92" fmla="*/ 311317 h 624640"/>
              <a:gd name="connsiteX93" fmla="*/ 214521 w 781408"/>
              <a:gd name="connsiteY93" fmla="*/ 312325 h 624640"/>
              <a:gd name="connsiteX94" fmla="*/ 151488 w 781408"/>
              <a:gd name="connsiteY94" fmla="*/ 287995 h 624640"/>
              <a:gd name="connsiteX95" fmla="*/ 170190 w 781408"/>
              <a:gd name="connsiteY95" fmla="*/ 272757 h 624640"/>
              <a:gd name="connsiteX96" fmla="*/ 247769 w 781408"/>
              <a:gd name="connsiteY96" fmla="*/ 287302 h 624640"/>
              <a:gd name="connsiteX97" fmla="*/ 267163 w 781408"/>
              <a:gd name="connsiteY97" fmla="*/ 230504 h 624640"/>
              <a:gd name="connsiteX98" fmla="*/ 291407 w 781408"/>
              <a:gd name="connsiteY98" fmla="*/ 229119 h 624640"/>
              <a:gd name="connsiteX99" fmla="*/ 287424 w 781408"/>
              <a:gd name="connsiteY99" fmla="*/ 255434 h 624640"/>
              <a:gd name="connsiteX100" fmla="*/ 281935 w 781408"/>
              <a:gd name="connsiteY100" fmla="*/ 272775 h 624640"/>
              <a:gd name="connsiteX101" fmla="*/ 313809 w 781408"/>
              <a:gd name="connsiteY101" fmla="*/ 274539 h 624640"/>
              <a:gd name="connsiteX102" fmla="*/ 380001 w 781408"/>
              <a:gd name="connsiteY102" fmla="*/ 245662 h 624640"/>
              <a:gd name="connsiteX103" fmla="*/ 391638 w 781408"/>
              <a:gd name="connsiteY103" fmla="*/ 233852 h 624640"/>
              <a:gd name="connsiteX104" fmla="*/ 400353 w 781408"/>
              <a:gd name="connsiteY104" fmla="*/ 226848 h 624640"/>
              <a:gd name="connsiteX105" fmla="*/ 398148 w 781408"/>
              <a:gd name="connsiteY105" fmla="*/ 221064 h 624640"/>
              <a:gd name="connsiteX106" fmla="*/ 354851 w 781408"/>
              <a:gd name="connsiteY106" fmla="*/ 190742 h 624640"/>
              <a:gd name="connsiteX107" fmla="*/ 352642 w 781408"/>
              <a:gd name="connsiteY107" fmla="*/ 168576 h 624640"/>
              <a:gd name="connsiteX108" fmla="*/ 417740 w 781408"/>
              <a:gd name="connsiteY108" fmla="*/ 203216 h 624640"/>
              <a:gd name="connsiteX109" fmla="*/ 420705 w 781408"/>
              <a:gd name="connsiteY109" fmla="*/ 212973 h 624640"/>
              <a:gd name="connsiteX110" fmla="*/ 431616 w 781408"/>
              <a:gd name="connsiteY110" fmla="*/ 205824 h 624640"/>
              <a:gd name="connsiteX111" fmla="*/ 442658 w 781408"/>
              <a:gd name="connsiteY111" fmla="*/ 200415 h 624640"/>
              <a:gd name="connsiteX112" fmla="*/ 482844 w 781408"/>
              <a:gd name="connsiteY112" fmla="*/ 137790 h 624640"/>
              <a:gd name="connsiteX113" fmla="*/ 482604 w 781408"/>
              <a:gd name="connsiteY113" fmla="*/ 123114 h 624640"/>
              <a:gd name="connsiteX114" fmla="*/ 474963 w 781408"/>
              <a:gd name="connsiteY114" fmla="*/ 118293 h 624640"/>
              <a:gd name="connsiteX115" fmla="*/ 474638 w 781408"/>
              <a:gd name="connsiteY115" fmla="*/ 90272 h 624640"/>
              <a:gd name="connsiteX116" fmla="*/ 417924 w 781408"/>
              <a:gd name="connsiteY116" fmla="*/ 57855 h 624640"/>
              <a:gd name="connsiteX117" fmla="*/ 425980 w 781408"/>
              <a:gd name="connsiteY117" fmla="*/ 80021 h 624640"/>
              <a:gd name="connsiteX118" fmla="*/ 411860 w 781408"/>
              <a:gd name="connsiteY118" fmla="*/ 114265 h 624640"/>
              <a:gd name="connsiteX119" fmla="*/ 411839 w 781408"/>
              <a:gd name="connsiteY119" fmla="*/ 114575 h 624640"/>
              <a:gd name="connsiteX120" fmla="*/ 399341 w 781408"/>
              <a:gd name="connsiteY120" fmla="*/ 137811 h 624640"/>
              <a:gd name="connsiteX121" fmla="*/ 325468 w 781408"/>
              <a:gd name="connsiteY121" fmla="*/ 165447 h 624640"/>
              <a:gd name="connsiteX122" fmla="*/ 302615 w 781408"/>
              <a:gd name="connsiteY122" fmla="*/ 154818 h 624640"/>
              <a:gd name="connsiteX123" fmla="*/ 240210 w 781408"/>
              <a:gd name="connsiteY123" fmla="*/ 201625 h 624640"/>
              <a:gd name="connsiteX124" fmla="*/ 217889 w 781408"/>
              <a:gd name="connsiteY124" fmla="*/ 212254 h 624640"/>
              <a:gd name="connsiteX125" fmla="*/ 317804 w 781408"/>
              <a:gd name="connsiteY125" fmla="*/ 135192 h 624640"/>
              <a:gd name="connsiteX126" fmla="*/ 327862 w 781408"/>
              <a:gd name="connsiteY126" fmla="*/ 127764 h 624640"/>
              <a:gd name="connsiteX127" fmla="*/ 329675 w 781408"/>
              <a:gd name="connsiteY127" fmla="*/ 126621 h 624640"/>
              <a:gd name="connsiteX128" fmla="*/ 325052 w 781408"/>
              <a:gd name="connsiteY128" fmla="*/ 119043 h 624640"/>
              <a:gd name="connsiteX129" fmla="*/ 300489 w 781408"/>
              <a:gd name="connsiteY129" fmla="*/ 99014 h 624640"/>
              <a:gd name="connsiteX130" fmla="*/ 304209 w 781408"/>
              <a:gd name="connsiteY130" fmla="*/ 74566 h 624640"/>
              <a:gd name="connsiteX131" fmla="*/ 344791 w 781408"/>
              <a:gd name="connsiteY131" fmla="*/ 103041 h 624640"/>
              <a:gd name="connsiteX132" fmla="*/ 351015 w 781408"/>
              <a:gd name="connsiteY132" fmla="*/ 115124 h 624640"/>
              <a:gd name="connsiteX133" fmla="*/ 363688 w 781408"/>
              <a:gd name="connsiteY133" fmla="*/ 110726 h 624640"/>
              <a:gd name="connsiteX134" fmla="*/ 383935 w 781408"/>
              <a:gd name="connsiteY134" fmla="*/ 108028 h 624640"/>
              <a:gd name="connsiteX135" fmla="*/ 387465 w 781408"/>
              <a:gd name="connsiteY135" fmla="*/ 107992 h 624640"/>
              <a:gd name="connsiteX136" fmla="*/ 387481 w 781408"/>
              <a:gd name="connsiteY136" fmla="*/ 102494 h 624640"/>
              <a:gd name="connsiteX137" fmla="*/ 411984 w 781408"/>
              <a:gd name="connsiteY137" fmla="*/ 59634 h 624640"/>
              <a:gd name="connsiteX138" fmla="*/ 417924 w 781408"/>
              <a:gd name="connsiteY138" fmla="*/ 57855 h 624640"/>
              <a:gd name="connsiteX139" fmla="*/ 358738 w 781408"/>
              <a:gd name="connsiteY139" fmla="*/ 35125 h 624640"/>
              <a:gd name="connsiteX140" fmla="*/ 229439 w 781408"/>
              <a:gd name="connsiteY140" fmla="*/ 98188 h 624640"/>
              <a:gd name="connsiteX141" fmla="*/ 197060 w 781408"/>
              <a:gd name="connsiteY141" fmla="*/ 82868 h 624640"/>
              <a:gd name="connsiteX142" fmla="*/ 109303 w 781408"/>
              <a:gd name="connsiteY142" fmla="*/ 149637 h 624640"/>
              <a:gd name="connsiteX143" fmla="*/ 95816 w 781408"/>
              <a:gd name="connsiteY143" fmla="*/ 182424 h 624640"/>
              <a:gd name="connsiteX144" fmla="*/ 60831 w 781408"/>
              <a:gd name="connsiteY144" fmla="*/ 348357 h 624640"/>
              <a:gd name="connsiteX145" fmla="*/ 89892 w 781408"/>
              <a:gd name="connsiteY145" fmla="*/ 371529 h 624640"/>
              <a:gd name="connsiteX146" fmla="*/ 204454 w 781408"/>
              <a:gd name="connsiteY146" fmla="*/ 392462 h 624640"/>
              <a:gd name="connsiteX147" fmla="*/ 229581 w 781408"/>
              <a:gd name="connsiteY147" fmla="*/ 411377 h 624640"/>
              <a:gd name="connsiteX148" fmla="*/ 352834 w 781408"/>
              <a:gd name="connsiteY148" fmla="*/ 482588 h 624640"/>
              <a:gd name="connsiteX149" fmla="*/ 406986 w 781408"/>
              <a:gd name="connsiteY149" fmla="*/ 476640 h 624640"/>
              <a:gd name="connsiteX150" fmla="*/ 446511 w 781408"/>
              <a:gd name="connsiteY150" fmla="*/ 486751 h 624640"/>
              <a:gd name="connsiteX151" fmla="*/ 475006 w 781408"/>
              <a:gd name="connsiteY151" fmla="*/ 495024 h 624640"/>
              <a:gd name="connsiteX152" fmla="*/ 555896 w 781408"/>
              <a:gd name="connsiteY152" fmla="*/ 584186 h 624640"/>
              <a:gd name="connsiteX153" fmla="*/ 554057 w 781408"/>
              <a:gd name="connsiteY153" fmla="*/ 552014 h 624640"/>
              <a:gd name="connsiteX154" fmla="*/ 520966 w 781408"/>
              <a:gd name="connsiteY154" fmla="*/ 536387 h 624640"/>
              <a:gd name="connsiteX155" fmla="*/ 544865 w 781408"/>
              <a:gd name="connsiteY155" fmla="*/ 508811 h 624640"/>
              <a:gd name="connsiteX156" fmla="*/ 721351 w 781408"/>
              <a:gd name="connsiteY156" fmla="*/ 406781 h 624640"/>
              <a:gd name="connsiteX157" fmla="*/ 478683 w 781408"/>
              <a:gd name="connsiteY157" fmla="*/ 447225 h 624640"/>
              <a:gd name="connsiteX158" fmla="*/ 457050 w 781408"/>
              <a:gd name="connsiteY158" fmla="*/ 417855 h 624640"/>
              <a:gd name="connsiteX159" fmla="*/ 697698 w 781408"/>
              <a:gd name="connsiteY159" fmla="*/ 346542 h 624640"/>
              <a:gd name="connsiteX160" fmla="*/ 735194 w 781408"/>
              <a:gd name="connsiteY160" fmla="*/ 248137 h 624640"/>
              <a:gd name="connsiteX161" fmla="*/ 703894 w 781408"/>
              <a:gd name="connsiteY161" fmla="*/ 223924 h 624640"/>
              <a:gd name="connsiteX162" fmla="*/ 678022 w 781408"/>
              <a:gd name="connsiteY162" fmla="*/ 236688 h 624640"/>
              <a:gd name="connsiteX163" fmla="*/ 688655 w 781408"/>
              <a:gd name="connsiteY163" fmla="*/ 189989 h 624640"/>
              <a:gd name="connsiteX164" fmla="*/ 464277 w 781408"/>
              <a:gd name="connsiteY164" fmla="*/ 50345 h 624640"/>
              <a:gd name="connsiteX165" fmla="*/ 358738 w 781408"/>
              <a:gd name="connsiteY165" fmla="*/ 35125 h 624640"/>
              <a:gd name="connsiteX166" fmla="*/ 352162 w 781408"/>
              <a:gd name="connsiteY166" fmla="*/ 327 h 624640"/>
              <a:gd name="connsiteX167" fmla="*/ 727785 w 781408"/>
              <a:gd name="connsiteY167" fmla="*/ 193338 h 624640"/>
              <a:gd name="connsiteX168" fmla="*/ 735534 w 781408"/>
              <a:gd name="connsiteY168" fmla="*/ 366488 h 624640"/>
              <a:gd name="connsiteX169" fmla="*/ 590744 w 781408"/>
              <a:gd name="connsiteY169" fmla="*/ 555852 h 624640"/>
              <a:gd name="connsiteX170" fmla="*/ 602099 w 781408"/>
              <a:gd name="connsiteY170" fmla="*/ 602840 h 624640"/>
              <a:gd name="connsiteX171" fmla="*/ 546325 w 781408"/>
              <a:gd name="connsiteY171" fmla="*/ 624522 h 624640"/>
              <a:gd name="connsiteX172" fmla="*/ 452270 w 781408"/>
              <a:gd name="connsiteY172" fmla="*/ 522897 h 624640"/>
              <a:gd name="connsiteX173" fmla="*/ 382465 w 781408"/>
              <a:gd name="connsiteY173" fmla="*/ 507135 h 624640"/>
              <a:gd name="connsiteX174" fmla="*/ 196192 w 781408"/>
              <a:gd name="connsiteY174" fmla="*/ 434681 h 624640"/>
              <a:gd name="connsiteX175" fmla="*/ 57205 w 781408"/>
              <a:gd name="connsiteY175" fmla="*/ 393939 h 624640"/>
              <a:gd name="connsiteX176" fmla="*/ 67526 w 781408"/>
              <a:gd name="connsiteY176" fmla="*/ 155210 h 624640"/>
              <a:gd name="connsiteX177" fmla="*/ 235620 w 781408"/>
              <a:gd name="connsiteY177" fmla="*/ 37848 h 624640"/>
              <a:gd name="connsiteX178" fmla="*/ 352162 w 781408"/>
              <a:gd name="connsiteY178" fmla="*/ 327 h 62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781408" h="624640">
                <a:moveTo>
                  <a:pt x="648599" y="403010"/>
                </a:moveTo>
                <a:cubicBezTo>
                  <a:pt x="657285" y="404052"/>
                  <a:pt x="666484" y="407220"/>
                  <a:pt x="675835" y="413367"/>
                </a:cubicBezTo>
                <a:cubicBezTo>
                  <a:pt x="695691" y="425142"/>
                  <a:pt x="674680" y="448000"/>
                  <a:pt x="661289" y="433454"/>
                </a:cubicBezTo>
                <a:cubicBezTo>
                  <a:pt x="652285" y="422141"/>
                  <a:pt x="625963" y="425373"/>
                  <a:pt x="612803" y="441766"/>
                </a:cubicBezTo>
                <a:cubicBezTo>
                  <a:pt x="629657" y="460468"/>
                  <a:pt x="629196" y="470165"/>
                  <a:pt x="619730" y="488175"/>
                </a:cubicBezTo>
                <a:cubicBezTo>
                  <a:pt x="613496" y="496256"/>
                  <a:pt x="591330" y="489098"/>
                  <a:pt x="601720" y="472243"/>
                </a:cubicBezTo>
                <a:cubicBezTo>
                  <a:pt x="604260" y="452156"/>
                  <a:pt x="572859" y="444537"/>
                  <a:pt x="562238" y="458390"/>
                </a:cubicBezTo>
                <a:cubicBezTo>
                  <a:pt x="545755" y="477624"/>
                  <a:pt x="533405" y="451863"/>
                  <a:pt x="545614" y="440381"/>
                </a:cubicBezTo>
                <a:cubicBezTo>
                  <a:pt x="558303" y="431002"/>
                  <a:pt x="575745" y="421794"/>
                  <a:pt x="594101" y="427913"/>
                </a:cubicBezTo>
                <a:cubicBezTo>
                  <a:pt x="601114" y="415878"/>
                  <a:pt x="622543" y="399882"/>
                  <a:pt x="648599" y="403010"/>
                </a:cubicBezTo>
                <a:close/>
                <a:moveTo>
                  <a:pt x="493665" y="326091"/>
                </a:moveTo>
                <a:cubicBezTo>
                  <a:pt x="503362" y="326322"/>
                  <a:pt x="509596" y="331402"/>
                  <a:pt x="518601" y="341330"/>
                </a:cubicBezTo>
                <a:cubicBezTo>
                  <a:pt x="527143" y="353567"/>
                  <a:pt x="514214" y="367882"/>
                  <a:pt x="502669" y="359339"/>
                </a:cubicBezTo>
                <a:cubicBezTo>
                  <a:pt x="498514" y="353106"/>
                  <a:pt x="486046" y="351027"/>
                  <a:pt x="481890" y="344101"/>
                </a:cubicBezTo>
                <a:cubicBezTo>
                  <a:pt x="478196" y="339945"/>
                  <a:pt x="478657" y="326091"/>
                  <a:pt x="493665" y="326091"/>
                </a:cubicBezTo>
                <a:close/>
                <a:moveTo>
                  <a:pt x="365465" y="306676"/>
                </a:moveTo>
                <a:cubicBezTo>
                  <a:pt x="388436" y="306701"/>
                  <a:pt x="422122" y="315326"/>
                  <a:pt x="443792" y="363496"/>
                </a:cubicBezTo>
                <a:cubicBezTo>
                  <a:pt x="455344" y="384586"/>
                  <a:pt x="431199" y="392091"/>
                  <a:pt x="420241" y="369038"/>
                </a:cubicBezTo>
                <a:cubicBezTo>
                  <a:pt x="415508" y="362804"/>
                  <a:pt x="411467" y="357349"/>
                  <a:pt x="407557" y="352663"/>
                </a:cubicBezTo>
                <a:lnTo>
                  <a:pt x="400469" y="345659"/>
                </a:lnTo>
                <a:lnTo>
                  <a:pt x="398624" y="348344"/>
                </a:lnTo>
                <a:cubicBezTo>
                  <a:pt x="390086" y="360018"/>
                  <a:pt x="369504" y="382443"/>
                  <a:pt x="339200" y="380120"/>
                </a:cubicBezTo>
                <a:cubicBezTo>
                  <a:pt x="339777" y="387624"/>
                  <a:pt x="337122" y="389240"/>
                  <a:pt x="335044" y="397437"/>
                </a:cubicBezTo>
                <a:cubicBezTo>
                  <a:pt x="354439" y="395936"/>
                  <a:pt x="388379" y="402401"/>
                  <a:pt x="402925" y="427221"/>
                </a:cubicBezTo>
                <a:cubicBezTo>
                  <a:pt x="411237" y="441305"/>
                  <a:pt x="385378" y="453658"/>
                  <a:pt x="380760" y="438997"/>
                </a:cubicBezTo>
                <a:cubicBezTo>
                  <a:pt x="367830" y="416716"/>
                  <a:pt x="331119" y="421795"/>
                  <a:pt x="321884" y="425143"/>
                </a:cubicBezTo>
                <a:cubicBezTo>
                  <a:pt x="315534" y="430339"/>
                  <a:pt x="312071" y="439459"/>
                  <a:pt x="303182" y="443846"/>
                </a:cubicBezTo>
                <a:cubicBezTo>
                  <a:pt x="284480" y="450541"/>
                  <a:pt x="275475" y="435072"/>
                  <a:pt x="287943" y="423065"/>
                </a:cubicBezTo>
                <a:cubicBezTo>
                  <a:pt x="303759" y="410713"/>
                  <a:pt x="314149" y="389240"/>
                  <a:pt x="314264" y="375964"/>
                </a:cubicBezTo>
                <a:cubicBezTo>
                  <a:pt x="308838" y="371693"/>
                  <a:pt x="302489" y="371347"/>
                  <a:pt x="293484" y="365574"/>
                </a:cubicBezTo>
                <a:cubicBezTo>
                  <a:pt x="270627" y="350336"/>
                  <a:pt x="293484" y="334404"/>
                  <a:pt x="303874" y="341331"/>
                </a:cubicBezTo>
                <a:cubicBezTo>
                  <a:pt x="334178" y="361938"/>
                  <a:pt x="360770" y="359741"/>
                  <a:pt x="373441" y="339380"/>
                </a:cubicBezTo>
                <a:lnTo>
                  <a:pt x="376524" y="331069"/>
                </a:lnTo>
                <a:cubicBezTo>
                  <a:pt x="371240" y="330476"/>
                  <a:pt x="368727" y="328764"/>
                  <a:pt x="360672" y="330941"/>
                </a:cubicBezTo>
                <a:cubicBezTo>
                  <a:pt x="339892" y="334866"/>
                  <a:pt x="335736" y="308314"/>
                  <a:pt x="356516" y="307391"/>
                </a:cubicBezTo>
                <a:cubicBezTo>
                  <a:pt x="359171" y="306929"/>
                  <a:pt x="362184" y="306673"/>
                  <a:pt x="365465" y="306676"/>
                </a:cubicBezTo>
                <a:close/>
                <a:moveTo>
                  <a:pt x="111935" y="263052"/>
                </a:moveTo>
                <a:cubicBezTo>
                  <a:pt x="117368" y="264909"/>
                  <a:pt x="120900" y="271383"/>
                  <a:pt x="117640" y="281253"/>
                </a:cubicBezTo>
                <a:cubicBezTo>
                  <a:pt x="108947" y="299907"/>
                  <a:pt x="120356" y="328884"/>
                  <a:pt x="148609" y="319286"/>
                </a:cubicBezTo>
                <a:cubicBezTo>
                  <a:pt x="172877" y="311136"/>
                  <a:pt x="174326" y="338845"/>
                  <a:pt x="158388" y="342105"/>
                </a:cubicBezTo>
                <a:cubicBezTo>
                  <a:pt x="127963" y="357499"/>
                  <a:pt x="72001" y="321821"/>
                  <a:pt x="94820" y="272560"/>
                </a:cubicBezTo>
                <a:cubicBezTo>
                  <a:pt x="99167" y="263958"/>
                  <a:pt x="106502" y="261196"/>
                  <a:pt x="111935" y="263052"/>
                </a:cubicBezTo>
                <a:close/>
                <a:moveTo>
                  <a:pt x="614991" y="235266"/>
                </a:moveTo>
                <a:cubicBezTo>
                  <a:pt x="618107" y="235435"/>
                  <a:pt x="621253" y="236728"/>
                  <a:pt x="623780" y="239471"/>
                </a:cubicBezTo>
                <a:cubicBezTo>
                  <a:pt x="635324" y="253555"/>
                  <a:pt x="646282" y="263521"/>
                  <a:pt x="646051" y="283840"/>
                </a:cubicBezTo>
                <a:cubicBezTo>
                  <a:pt x="652516" y="284994"/>
                  <a:pt x="662582" y="287496"/>
                  <a:pt x="667524" y="292707"/>
                </a:cubicBezTo>
                <a:cubicBezTo>
                  <a:pt x="680685" y="272620"/>
                  <a:pt x="701465" y="260289"/>
                  <a:pt x="723630" y="265137"/>
                </a:cubicBezTo>
                <a:cubicBezTo>
                  <a:pt x="742135" y="269319"/>
                  <a:pt x="731973" y="289211"/>
                  <a:pt x="720030" y="289206"/>
                </a:cubicBezTo>
                <a:cubicBezTo>
                  <a:pt x="705552" y="288528"/>
                  <a:pt x="691463" y="293956"/>
                  <a:pt x="684978" y="312308"/>
                </a:cubicBezTo>
                <a:cubicBezTo>
                  <a:pt x="690588" y="327901"/>
                  <a:pt x="672273" y="335845"/>
                  <a:pt x="664061" y="324014"/>
                </a:cubicBezTo>
                <a:cubicBezTo>
                  <a:pt x="659175" y="314419"/>
                  <a:pt x="649721" y="310914"/>
                  <a:pt x="641029" y="307408"/>
                </a:cubicBezTo>
                <a:cubicBezTo>
                  <a:pt x="635982" y="316850"/>
                  <a:pt x="625865" y="327496"/>
                  <a:pt x="613604" y="335371"/>
                </a:cubicBezTo>
                <a:cubicBezTo>
                  <a:pt x="590306" y="342485"/>
                  <a:pt x="590616" y="316884"/>
                  <a:pt x="601721" y="314317"/>
                </a:cubicBezTo>
                <a:cubicBezTo>
                  <a:pt x="631274" y="291690"/>
                  <a:pt x="625502" y="276301"/>
                  <a:pt x="605253" y="255265"/>
                </a:cubicBezTo>
                <a:cubicBezTo>
                  <a:pt x="596563" y="244371"/>
                  <a:pt x="605643" y="234761"/>
                  <a:pt x="614991" y="235266"/>
                </a:cubicBezTo>
                <a:close/>
                <a:moveTo>
                  <a:pt x="156879" y="192264"/>
                </a:moveTo>
                <a:cubicBezTo>
                  <a:pt x="172080" y="191301"/>
                  <a:pt x="182581" y="195150"/>
                  <a:pt x="191532" y="201930"/>
                </a:cubicBezTo>
                <a:cubicBezTo>
                  <a:pt x="209176" y="216317"/>
                  <a:pt x="193176" y="233376"/>
                  <a:pt x="181243" y="226425"/>
                </a:cubicBezTo>
                <a:cubicBezTo>
                  <a:pt x="173113" y="218931"/>
                  <a:pt x="165091" y="216006"/>
                  <a:pt x="152532" y="215643"/>
                </a:cubicBezTo>
                <a:cubicBezTo>
                  <a:pt x="138343" y="217454"/>
                  <a:pt x="132522" y="228291"/>
                  <a:pt x="125451" y="237291"/>
                </a:cubicBezTo>
                <a:cubicBezTo>
                  <a:pt x="120504" y="243589"/>
                  <a:pt x="108847" y="240077"/>
                  <a:pt x="106846" y="230527"/>
                </a:cubicBezTo>
                <a:cubicBezTo>
                  <a:pt x="99074" y="208536"/>
                  <a:pt x="140201" y="190892"/>
                  <a:pt x="156879" y="192264"/>
                </a:cubicBezTo>
                <a:close/>
                <a:moveTo>
                  <a:pt x="626732" y="161638"/>
                </a:moveTo>
                <a:cubicBezTo>
                  <a:pt x="636036" y="163200"/>
                  <a:pt x="644204" y="166721"/>
                  <a:pt x="649514" y="172320"/>
                </a:cubicBezTo>
                <a:cubicBezTo>
                  <a:pt x="661289" y="181094"/>
                  <a:pt x="648821" y="202336"/>
                  <a:pt x="632198" y="191022"/>
                </a:cubicBezTo>
                <a:cubicBezTo>
                  <a:pt x="609109" y="173706"/>
                  <a:pt x="558313" y="191715"/>
                  <a:pt x="585789" y="245050"/>
                </a:cubicBezTo>
                <a:cubicBezTo>
                  <a:pt x="591792" y="262136"/>
                  <a:pt x="571474" y="274373"/>
                  <a:pt x="561546" y="255440"/>
                </a:cubicBezTo>
                <a:cubicBezTo>
                  <a:pt x="557044" y="246551"/>
                  <a:pt x="551733" y="229927"/>
                  <a:pt x="551156" y="221499"/>
                </a:cubicBezTo>
                <a:cubicBezTo>
                  <a:pt x="515253" y="219306"/>
                  <a:pt x="499783" y="240779"/>
                  <a:pt x="491587" y="267215"/>
                </a:cubicBezTo>
                <a:cubicBezTo>
                  <a:pt x="502669" y="272988"/>
                  <a:pt x="517908" y="281531"/>
                  <a:pt x="525527" y="294229"/>
                </a:cubicBezTo>
                <a:cubicBezTo>
                  <a:pt x="536148" y="308083"/>
                  <a:pt x="516292" y="324014"/>
                  <a:pt x="506133" y="310853"/>
                </a:cubicBezTo>
                <a:cubicBezTo>
                  <a:pt x="488354" y="283609"/>
                  <a:pt x="474732" y="287534"/>
                  <a:pt x="453490" y="297000"/>
                </a:cubicBezTo>
                <a:cubicBezTo>
                  <a:pt x="445871" y="304157"/>
                  <a:pt x="430206" y="285952"/>
                  <a:pt x="443100" y="274835"/>
                </a:cubicBezTo>
                <a:cubicBezTo>
                  <a:pt x="451287" y="267278"/>
                  <a:pt x="456492" y="266061"/>
                  <a:pt x="468729" y="266523"/>
                </a:cubicBezTo>
                <a:cubicBezTo>
                  <a:pt x="467805" y="237200"/>
                  <a:pt x="498744" y="192639"/>
                  <a:pt x="558775" y="197256"/>
                </a:cubicBezTo>
                <a:cubicBezTo>
                  <a:pt x="560680" y="169896"/>
                  <a:pt x="598820" y="156952"/>
                  <a:pt x="626732" y="161638"/>
                </a:cubicBezTo>
                <a:close/>
                <a:moveTo>
                  <a:pt x="474638" y="90272"/>
                </a:moveTo>
                <a:cubicBezTo>
                  <a:pt x="478368" y="89561"/>
                  <a:pt x="483159" y="90701"/>
                  <a:pt x="488816" y="94742"/>
                </a:cubicBezTo>
                <a:cubicBezTo>
                  <a:pt x="515137" y="121756"/>
                  <a:pt x="535917" y="116907"/>
                  <a:pt x="563623" y="100283"/>
                </a:cubicBezTo>
                <a:cubicBezTo>
                  <a:pt x="572166" y="90817"/>
                  <a:pt x="596640" y="106979"/>
                  <a:pt x="574706" y="121756"/>
                </a:cubicBezTo>
                <a:cubicBezTo>
                  <a:pt x="549770" y="136764"/>
                  <a:pt x="530722" y="139996"/>
                  <a:pt x="514964" y="137428"/>
                </a:cubicBezTo>
                <a:lnTo>
                  <a:pt x="507329" y="135444"/>
                </a:lnTo>
                <a:lnTo>
                  <a:pt x="506861" y="145336"/>
                </a:lnTo>
                <a:cubicBezTo>
                  <a:pt x="502838" y="175773"/>
                  <a:pt x="482316" y="193128"/>
                  <a:pt x="465161" y="210372"/>
                </a:cubicBezTo>
                <a:cubicBezTo>
                  <a:pt x="463776" y="219031"/>
                  <a:pt x="457263" y="225167"/>
                  <a:pt x="449334" y="224963"/>
                </a:cubicBezTo>
                <a:cubicBezTo>
                  <a:pt x="428937" y="230300"/>
                  <a:pt x="410387" y="248479"/>
                  <a:pt x="400963" y="259019"/>
                </a:cubicBezTo>
                <a:cubicBezTo>
                  <a:pt x="394045" y="272485"/>
                  <a:pt x="387760" y="274493"/>
                  <a:pt x="370424" y="268356"/>
                </a:cubicBezTo>
                <a:cubicBezTo>
                  <a:pt x="357426" y="267925"/>
                  <a:pt x="345434" y="274410"/>
                  <a:pt x="334351" y="288688"/>
                </a:cubicBezTo>
                <a:cubicBezTo>
                  <a:pt x="329145" y="301975"/>
                  <a:pt x="317012" y="305565"/>
                  <a:pt x="308342" y="298766"/>
                </a:cubicBezTo>
                <a:cubicBezTo>
                  <a:pt x="275350" y="283959"/>
                  <a:pt x="237028" y="325332"/>
                  <a:pt x="227827" y="361934"/>
                </a:cubicBezTo>
                <a:cubicBezTo>
                  <a:pt x="227259" y="374138"/>
                  <a:pt x="198985" y="377337"/>
                  <a:pt x="205344" y="354908"/>
                </a:cubicBezTo>
                <a:cubicBezTo>
                  <a:pt x="206439" y="341323"/>
                  <a:pt x="216242" y="326190"/>
                  <a:pt x="226090" y="312281"/>
                </a:cubicBezTo>
                <a:lnTo>
                  <a:pt x="226886" y="311317"/>
                </a:lnTo>
                <a:lnTo>
                  <a:pt x="214521" y="312325"/>
                </a:lnTo>
                <a:cubicBezTo>
                  <a:pt x="194607" y="312816"/>
                  <a:pt x="171576" y="308198"/>
                  <a:pt x="151488" y="287995"/>
                </a:cubicBezTo>
                <a:cubicBezTo>
                  <a:pt x="142714" y="279683"/>
                  <a:pt x="153335" y="256825"/>
                  <a:pt x="170190" y="272757"/>
                </a:cubicBezTo>
                <a:cubicBezTo>
                  <a:pt x="187969" y="285686"/>
                  <a:pt x="195357" y="289611"/>
                  <a:pt x="247769" y="287302"/>
                </a:cubicBezTo>
                <a:cubicBezTo>
                  <a:pt x="257004" y="269755"/>
                  <a:pt x="267625" y="246666"/>
                  <a:pt x="267163" y="230504"/>
                </a:cubicBezTo>
                <a:cubicBezTo>
                  <a:pt x="265662" y="206491"/>
                  <a:pt x="294062" y="211686"/>
                  <a:pt x="291407" y="229119"/>
                </a:cubicBezTo>
                <a:cubicBezTo>
                  <a:pt x="290570" y="238672"/>
                  <a:pt x="289235" y="247445"/>
                  <a:pt x="287424" y="255434"/>
                </a:cubicBezTo>
                <a:lnTo>
                  <a:pt x="281935" y="272775"/>
                </a:lnTo>
                <a:cubicBezTo>
                  <a:pt x="293252" y="268514"/>
                  <a:pt x="303184" y="271180"/>
                  <a:pt x="313809" y="274539"/>
                </a:cubicBezTo>
                <a:cubicBezTo>
                  <a:pt x="326690" y="260323"/>
                  <a:pt x="344687" y="240794"/>
                  <a:pt x="380001" y="245662"/>
                </a:cubicBezTo>
                <a:cubicBezTo>
                  <a:pt x="383783" y="241303"/>
                  <a:pt x="387651" y="237421"/>
                  <a:pt x="391638" y="233852"/>
                </a:cubicBezTo>
                <a:lnTo>
                  <a:pt x="400353" y="226848"/>
                </a:lnTo>
                <a:lnTo>
                  <a:pt x="398148" y="221064"/>
                </a:lnTo>
                <a:cubicBezTo>
                  <a:pt x="387428" y="196373"/>
                  <a:pt x="374851" y="190906"/>
                  <a:pt x="354851" y="190742"/>
                </a:cubicBezTo>
                <a:cubicBezTo>
                  <a:pt x="339568" y="188202"/>
                  <a:pt x="340910" y="172501"/>
                  <a:pt x="352642" y="168576"/>
                </a:cubicBezTo>
                <a:cubicBezTo>
                  <a:pt x="373855" y="163285"/>
                  <a:pt x="405144" y="173904"/>
                  <a:pt x="417740" y="203216"/>
                </a:cubicBezTo>
                <a:lnTo>
                  <a:pt x="420705" y="212973"/>
                </a:lnTo>
                <a:lnTo>
                  <a:pt x="431616" y="205824"/>
                </a:lnTo>
                <a:lnTo>
                  <a:pt x="442658" y="200415"/>
                </a:lnTo>
                <a:cubicBezTo>
                  <a:pt x="458132" y="185774"/>
                  <a:pt x="484687" y="155202"/>
                  <a:pt x="482844" y="137790"/>
                </a:cubicBezTo>
                <a:cubicBezTo>
                  <a:pt x="482764" y="132898"/>
                  <a:pt x="482684" y="128006"/>
                  <a:pt x="482604" y="123114"/>
                </a:cubicBezTo>
                <a:lnTo>
                  <a:pt x="474963" y="118293"/>
                </a:lnTo>
                <a:cubicBezTo>
                  <a:pt x="461802" y="111193"/>
                  <a:pt x="463447" y="92404"/>
                  <a:pt x="474638" y="90272"/>
                </a:cubicBezTo>
                <a:close/>
                <a:moveTo>
                  <a:pt x="417924" y="57855"/>
                </a:moveTo>
                <a:cubicBezTo>
                  <a:pt x="430658" y="56383"/>
                  <a:pt x="435230" y="72446"/>
                  <a:pt x="425980" y="80021"/>
                </a:cubicBezTo>
                <a:cubicBezTo>
                  <a:pt x="416991" y="94186"/>
                  <a:pt x="413201" y="100411"/>
                  <a:pt x="411860" y="114265"/>
                </a:cubicBezTo>
                <a:cubicBezTo>
                  <a:pt x="411853" y="114369"/>
                  <a:pt x="411846" y="114472"/>
                  <a:pt x="411839" y="114575"/>
                </a:cubicBezTo>
                <a:cubicBezTo>
                  <a:pt x="408499" y="121495"/>
                  <a:pt x="405158" y="130066"/>
                  <a:pt x="399341" y="137811"/>
                </a:cubicBezTo>
                <a:cubicBezTo>
                  <a:pt x="364567" y="124606"/>
                  <a:pt x="338046" y="148174"/>
                  <a:pt x="325468" y="165447"/>
                </a:cubicBezTo>
                <a:cubicBezTo>
                  <a:pt x="324088" y="191393"/>
                  <a:pt x="284582" y="189090"/>
                  <a:pt x="302615" y="154818"/>
                </a:cubicBezTo>
                <a:cubicBezTo>
                  <a:pt x="269058" y="136407"/>
                  <a:pt x="228593" y="178174"/>
                  <a:pt x="240210" y="201625"/>
                </a:cubicBezTo>
                <a:cubicBezTo>
                  <a:pt x="247119" y="212915"/>
                  <a:pt x="228281" y="225249"/>
                  <a:pt x="217889" y="212254"/>
                </a:cubicBezTo>
                <a:cubicBezTo>
                  <a:pt x="188533" y="175545"/>
                  <a:pt x="257571" y="101887"/>
                  <a:pt x="317804" y="135192"/>
                </a:cubicBezTo>
                <a:cubicBezTo>
                  <a:pt x="319587" y="135182"/>
                  <a:pt x="324060" y="130689"/>
                  <a:pt x="327862" y="127764"/>
                </a:cubicBezTo>
                <a:lnTo>
                  <a:pt x="329675" y="126621"/>
                </a:lnTo>
                <a:lnTo>
                  <a:pt x="325052" y="119043"/>
                </a:lnTo>
                <a:cubicBezTo>
                  <a:pt x="318957" y="110573"/>
                  <a:pt x="312713" y="106587"/>
                  <a:pt x="300489" y="99014"/>
                </a:cubicBezTo>
                <a:cubicBezTo>
                  <a:pt x="279771" y="94174"/>
                  <a:pt x="281773" y="72564"/>
                  <a:pt x="304209" y="74566"/>
                </a:cubicBezTo>
                <a:cubicBezTo>
                  <a:pt x="319754" y="78154"/>
                  <a:pt x="335001" y="88916"/>
                  <a:pt x="344791" y="103041"/>
                </a:cubicBezTo>
                <a:lnTo>
                  <a:pt x="351015" y="115124"/>
                </a:lnTo>
                <a:lnTo>
                  <a:pt x="363688" y="110726"/>
                </a:lnTo>
                <a:cubicBezTo>
                  <a:pt x="369792" y="109290"/>
                  <a:pt x="376444" y="108385"/>
                  <a:pt x="383935" y="108028"/>
                </a:cubicBezTo>
                <a:lnTo>
                  <a:pt x="387465" y="107992"/>
                </a:lnTo>
                <a:cubicBezTo>
                  <a:pt x="387471" y="106159"/>
                  <a:pt x="387476" y="104326"/>
                  <a:pt x="387481" y="102494"/>
                </a:cubicBezTo>
                <a:cubicBezTo>
                  <a:pt x="389520" y="84767"/>
                  <a:pt x="397560" y="67243"/>
                  <a:pt x="411984" y="59634"/>
                </a:cubicBezTo>
                <a:cubicBezTo>
                  <a:pt x="414120" y="58633"/>
                  <a:pt x="416105" y="58065"/>
                  <a:pt x="417924" y="57855"/>
                </a:cubicBezTo>
                <a:close/>
                <a:moveTo>
                  <a:pt x="358738" y="35125"/>
                </a:moveTo>
                <a:cubicBezTo>
                  <a:pt x="300281" y="37237"/>
                  <a:pt x="247766" y="57447"/>
                  <a:pt x="229439" y="98188"/>
                </a:cubicBezTo>
                <a:cubicBezTo>
                  <a:pt x="223541" y="127261"/>
                  <a:pt x="180285" y="120129"/>
                  <a:pt x="197060" y="82868"/>
                </a:cubicBezTo>
                <a:cubicBezTo>
                  <a:pt x="179748" y="80204"/>
                  <a:pt x="117889" y="118166"/>
                  <a:pt x="109303" y="149637"/>
                </a:cubicBezTo>
                <a:cubicBezTo>
                  <a:pt x="133281" y="147670"/>
                  <a:pt x="132208" y="195608"/>
                  <a:pt x="95816" y="182424"/>
                </a:cubicBezTo>
                <a:cubicBezTo>
                  <a:pt x="25559" y="205772"/>
                  <a:pt x="25267" y="325323"/>
                  <a:pt x="60831" y="348357"/>
                </a:cubicBezTo>
                <a:cubicBezTo>
                  <a:pt x="66712" y="331215"/>
                  <a:pt x="111415" y="332722"/>
                  <a:pt x="89892" y="371529"/>
                </a:cubicBezTo>
                <a:cubicBezTo>
                  <a:pt x="91754" y="413325"/>
                  <a:pt x="141042" y="425884"/>
                  <a:pt x="204454" y="392462"/>
                </a:cubicBezTo>
                <a:cubicBezTo>
                  <a:pt x="211343" y="388533"/>
                  <a:pt x="227831" y="390841"/>
                  <a:pt x="229581" y="411377"/>
                </a:cubicBezTo>
                <a:cubicBezTo>
                  <a:pt x="235008" y="485227"/>
                  <a:pt x="329273" y="487252"/>
                  <a:pt x="352834" y="482588"/>
                </a:cubicBezTo>
                <a:cubicBezTo>
                  <a:pt x="372111" y="472026"/>
                  <a:pt x="388882" y="440083"/>
                  <a:pt x="406986" y="476640"/>
                </a:cubicBezTo>
                <a:cubicBezTo>
                  <a:pt x="411595" y="496703"/>
                  <a:pt x="430885" y="492879"/>
                  <a:pt x="446511" y="486751"/>
                </a:cubicBezTo>
                <a:cubicBezTo>
                  <a:pt x="456469" y="481696"/>
                  <a:pt x="462444" y="483840"/>
                  <a:pt x="475006" y="495024"/>
                </a:cubicBezTo>
                <a:cubicBezTo>
                  <a:pt x="496761" y="519995"/>
                  <a:pt x="533100" y="559894"/>
                  <a:pt x="555896" y="584186"/>
                </a:cubicBezTo>
                <a:cubicBezTo>
                  <a:pt x="564781" y="592152"/>
                  <a:pt x="560830" y="571231"/>
                  <a:pt x="554057" y="552014"/>
                </a:cubicBezTo>
                <a:cubicBezTo>
                  <a:pt x="541495" y="547111"/>
                  <a:pt x="530771" y="540983"/>
                  <a:pt x="520966" y="536387"/>
                </a:cubicBezTo>
                <a:cubicBezTo>
                  <a:pt x="498293" y="528114"/>
                  <a:pt x="504146" y="484520"/>
                  <a:pt x="544865" y="508811"/>
                </a:cubicBezTo>
                <a:cubicBezTo>
                  <a:pt x="624954" y="550961"/>
                  <a:pt x="730214" y="478706"/>
                  <a:pt x="721351" y="406781"/>
                </a:cubicBezTo>
                <a:cubicBezTo>
                  <a:pt x="695614" y="347033"/>
                  <a:pt x="543027" y="398355"/>
                  <a:pt x="478683" y="447225"/>
                </a:cubicBezTo>
                <a:cubicBezTo>
                  <a:pt x="448733" y="464428"/>
                  <a:pt x="437232" y="430482"/>
                  <a:pt x="457050" y="417855"/>
                </a:cubicBezTo>
                <a:cubicBezTo>
                  <a:pt x="493263" y="390493"/>
                  <a:pt x="593290" y="329757"/>
                  <a:pt x="697698" y="346542"/>
                </a:cubicBezTo>
                <a:cubicBezTo>
                  <a:pt x="735557" y="329403"/>
                  <a:pt x="757061" y="308310"/>
                  <a:pt x="735194" y="248137"/>
                </a:cubicBezTo>
                <a:cubicBezTo>
                  <a:pt x="726124" y="232415"/>
                  <a:pt x="715259" y="223367"/>
                  <a:pt x="703894" y="223924"/>
                </a:cubicBezTo>
                <a:cubicBezTo>
                  <a:pt x="695201" y="224986"/>
                  <a:pt x="680628" y="230211"/>
                  <a:pt x="678022" y="236688"/>
                </a:cubicBezTo>
                <a:cubicBezTo>
                  <a:pt x="661927" y="265175"/>
                  <a:pt x="603767" y="225070"/>
                  <a:pt x="688655" y="189989"/>
                </a:cubicBezTo>
                <a:cubicBezTo>
                  <a:pt x="687713" y="168078"/>
                  <a:pt x="626838" y="80858"/>
                  <a:pt x="464277" y="50345"/>
                </a:cubicBezTo>
                <a:cubicBezTo>
                  <a:pt x="431026" y="39106"/>
                  <a:pt x="393812" y="33858"/>
                  <a:pt x="358738" y="35125"/>
                </a:cubicBezTo>
                <a:close/>
                <a:moveTo>
                  <a:pt x="352162" y="327"/>
                </a:moveTo>
                <a:cubicBezTo>
                  <a:pt x="496741" y="-5847"/>
                  <a:pt x="699558" y="76139"/>
                  <a:pt x="727785" y="193338"/>
                </a:cubicBezTo>
                <a:cubicBezTo>
                  <a:pt x="761481" y="200250"/>
                  <a:pt x="825282" y="324457"/>
                  <a:pt x="735534" y="366488"/>
                </a:cubicBezTo>
                <a:cubicBezTo>
                  <a:pt x="815991" y="438392"/>
                  <a:pt x="683881" y="571136"/>
                  <a:pt x="590744" y="555852"/>
                </a:cubicBezTo>
                <a:cubicBezTo>
                  <a:pt x="597489" y="579351"/>
                  <a:pt x="598553" y="578112"/>
                  <a:pt x="602099" y="602840"/>
                </a:cubicBezTo>
                <a:cubicBezTo>
                  <a:pt x="593452" y="614158"/>
                  <a:pt x="565669" y="625955"/>
                  <a:pt x="546325" y="624522"/>
                </a:cubicBezTo>
                <a:cubicBezTo>
                  <a:pt x="517776" y="597897"/>
                  <a:pt x="474002" y="549644"/>
                  <a:pt x="452270" y="522897"/>
                </a:cubicBezTo>
                <a:cubicBezTo>
                  <a:pt x="417642" y="531733"/>
                  <a:pt x="394167" y="525762"/>
                  <a:pt x="382465" y="507135"/>
                </a:cubicBezTo>
                <a:cubicBezTo>
                  <a:pt x="360936" y="525618"/>
                  <a:pt x="236457" y="543912"/>
                  <a:pt x="196192" y="434681"/>
                </a:cubicBezTo>
                <a:cubicBezTo>
                  <a:pt x="123044" y="463672"/>
                  <a:pt x="76309" y="440268"/>
                  <a:pt x="57205" y="393939"/>
                </a:cubicBezTo>
                <a:cubicBezTo>
                  <a:pt x="-31634" y="335192"/>
                  <a:pt x="-8237" y="199495"/>
                  <a:pt x="67526" y="155210"/>
                </a:cubicBezTo>
                <a:cubicBezTo>
                  <a:pt x="88064" y="82612"/>
                  <a:pt x="166365" y="41669"/>
                  <a:pt x="235620" y="37848"/>
                </a:cubicBezTo>
                <a:cubicBezTo>
                  <a:pt x="262248" y="14238"/>
                  <a:pt x="303969" y="2385"/>
                  <a:pt x="352162" y="327"/>
                </a:cubicBezTo>
                <a:close/>
              </a:path>
            </a:pathLst>
          </a:custGeom>
          <a:solidFill>
            <a:schemeClr val="tx1">
              <a:lumMod val="65000"/>
              <a:lumOff val="3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5"/>
          <p:cNvSpPr/>
          <p:nvPr/>
        </p:nvSpPr>
        <p:spPr>
          <a:xfrm>
            <a:off x="1524000" y="1"/>
            <a:ext cx="9144000" cy="60787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D8D8D8"/>
              </a:solidFill>
              <a:latin typeface="Calibri"/>
              <a:ea typeface="Calibri"/>
              <a:cs typeface="Calibri"/>
              <a:sym typeface="Calibri"/>
            </a:endParaRPr>
          </a:p>
        </p:txBody>
      </p:sp>
      <p:sp>
        <p:nvSpPr>
          <p:cNvPr id="193" name="Google Shape;193;p5"/>
          <p:cNvSpPr txBox="1">
            <a:spLocks noGrp="1"/>
          </p:cNvSpPr>
          <p:nvPr>
            <p:ph type="sldNum" idx="12"/>
          </p:nvPr>
        </p:nvSpPr>
        <p:spPr>
          <a:xfrm>
            <a:off x="9718675" y="6356351"/>
            <a:ext cx="795338"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dirty="0"/>
          </a:p>
        </p:txBody>
      </p:sp>
      <p:pic>
        <p:nvPicPr>
          <p:cNvPr id="194" name="Google Shape;194;p5"/>
          <p:cNvPicPr preferRelativeResize="0"/>
          <p:nvPr/>
        </p:nvPicPr>
        <p:blipFill rotWithShape="1">
          <a:blip r:embed="rId3">
            <a:alphaModFix/>
          </a:blip>
          <a:srcRect/>
          <a:stretch/>
        </p:blipFill>
        <p:spPr>
          <a:xfrm>
            <a:off x="1524001" y="1359243"/>
            <a:ext cx="4351326" cy="4259712"/>
          </a:xfrm>
          <a:prstGeom prst="rect">
            <a:avLst/>
          </a:prstGeom>
          <a:noFill/>
          <a:ln>
            <a:noFill/>
          </a:ln>
        </p:spPr>
      </p:pic>
      <p:sp>
        <p:nvSpPr>
          <p:cNvPr id="195" name="Google Shape;195;p5"/>
          <p:cNvSpPr/>
          <p:nvPr/>
        </p:nvSpPr>
        <p:spPr>
          <a:xfrm>
            <a:off x="5875327" y="753971"/>
            <a:ext cx="5758655" cy="5816937"/>
          </a:xfrm>
          <a:prstGeom prst="rect">
            <a:avLst/>
          </a:prstGeom>
          <a:noFill/>
          <a:ln>
            <a:noFill/>
          </a:ln>
        </p:spPr>
        <p:txBody>
          <a:bodyPr spcFirstLastPara="1" wrap="square" lIns="91425" tIns="45700" rIns="91425" bIns="45700" anchor="ctr" anchorCtr="0">
            <a:spAutoFit/>
          </a:bodyPr>
          <a:lstStyle/>
          <a:p>
            <a:pPr marL="214313" marR="0" lvl="0" indent="-112713"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14311" marR="0" lvl="0" indent="-112711"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14311" marR="0" lvl="0" indent="-112711"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14311" marR="0" lvl="0" indent="-112711"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14311" marR="0" lvl="0" indent="-214311" algn="l" rtl="0">
              <a:lnSpc>
                <a:spcPct val="100000"/>
              </a:lnSpc>
              <a:spcBef>
                <a:spcPts val="0"/>
              </a:spcBef>
              <a:spcAft>
                <a:spcPts val="0"/>
              </a:spcAft>
              <a:buClr>
                <a:srgbClr val="000000"/>
              </a:buClr>
              <a:buSzPts val="1600"/>
              <a:buFont typeface="Arial"/>
              <a:buChar char="•"/>
            </a:pPr>
            <a:r>
              <a:rPr lang="en-US" sz="2000" b="0" i="0" u="none" strike="noStrike" cap="none" dirty="0">
                <a:solidFill>
                  <a:srgbClr val="000000"/>
                </a:solidFill>
                <a:latin typeface="Arial"/>
                <a:ea typeface="Arial"/>
                <a:cs typeface="Arial"/>
                <a:sym typeface="Arial"/>
              </a:rPr>
              <a:t>Campus Wellness Committees – Specialist Wellness, Health &amp; Prevention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214311" marR="0" lvl="0" indent="-214311" algn="l" rtl="0">
              <a:lnSpc>
                <a:spcPct val="100000"/>
              </a:lnSpc>
              <a:spcBef>
                <a:spcPts val="0"/>
              </a:spcBef>
              <a:spcAft>
                <a:spcPts val="0"/>
              </a:spcAft>
              <a:buClr>
                <a:srgbClr val="000000"/>
              </a:buClr>
              <a:buSzPts val="1600"/>
              <a:buFont typeface="Arial"/>
              <a:buChar char="•"/>
            </a:pPr>
            <a:r>
              <a:rPr lang="en-US" sz="2000" b="0" i="0" u="none" strike="noStrike" cap="none" dirty="0">
                <a:solidFill>
                  <a:srgbClr val="000000"/>
                </a:solidFill>
                <a:latin typeface="Arial"/>
                <a:ea typeface="Arial"/>
                <a:cs typeface="Arial"/>
                <a:sym typeface="Arial"/>
              </a:rPr>
              <a:t>Adoption of Health &amp; PE Instructional Resources through Proclamation 2022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214311" marR="0" lvl="0" indent="-214311" algn="l" rtl="0">
              <a:lnSpc>
                <a:spcPct val="100000"/>
              </a:lnSpc>
              <a:spcBef>
                <a:spcPts val="0"/>
              </a:spcBef>
              <a:spcAft>
                <a:spcPts val="0"/>
              </a:spcAft>
              <a:buClr>
                <a:srgbClr val="000000"/>
              </a:buClr>
              <a:buSzPts val="1600"/>
              <a:buFont typeface="Arial"/>
              <a:buChar char="•"/>
            </a:pPr>
            <a:r>
              <a:rPr lang="en-US" sz="2000" b="0" i="0" u="none" strike="noStrike" cap="none" dirty="0">
                <a:solidFill>
                  <a:srgbClr val="000000"/>
                </a:solidFill>
                <a:latin typeface="Arial"/>
                <a:ea typeface="Arial"/>
                <a:cs typeface="Arial"/>
                <a:sym typeface="Arial"/>
              </a:rPr>
              <a:t>Development of Whole Child Health Wellness Plan Standard Operating Procedures (SOPs)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F3F3F"/>
              </a:solidFill>
              <a:latin typeface="Arial"/>
              <a:ea typeface="Arial"/>
              <a:cs typeface="Arial"/>
              <a:sym typeface="Arial"/>
            </a:endParaRPr>
          </a:p>
          <a:p>
            <a:pPr marL="214313" marR="0" lvl="0" indent="-214313" algn="l" rtl="0">
              <a:lnSpc>
                <a:spcPct val="100000"/>
              </a:lnSpc>
              <a:spcBef>
                <a:spcPts val="0"/>
              </a:spcBef>
              <a:spcAft>
                <a:spcPts val="0"/>
              </a:spcAft>
              <a:buClr>
                <a:srgbClr val="000000"/>
              </a:buClr>
              <a:buSzPts val="1600"/>
              <a:buFont typeface="Arial"/>
              <a:buChar char="•"/>
            </a:pPr>
            <a:r>
              <a:rPr lang="en-US" sz="2000" b="0" i="0" u="none" strike="noStrike" cap="none" dirty="0">
                <a:solidFill>
                  <a:srgbClr val="000000"/>
                </a:solidFill>
                <a:latin typeface="Arial"/>
                <a:ea typeface="Arial"/>
                <a:cs typeface="Arial"/>
                <a:sym typeface="Arial"/>
              </a:rPr>
              <a:t>SHAC Campus Liaisons </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F3F3F"/>
              </a:solidFill>
              <a:latin typeface="Arial"/>
              <a:ea typeface="Arial"/>
              <a:cs typeface="Arial"/>
              <a:sym typeface="Arial"/>
            </a:endParaRPr>
          </a:p>
          <a:p>
            <a:pPr marL="214313" marR="0" lvl="0" indent="-214313" algn="l" rtl="0">
              <a:lnSpc>
                <a:spcPct val="100000"/>
              </a:lnSpc>
              <a:spcBef>
                <a:spcPts val="0"/>
              </a:spcBef>
              <a:spcAft>
                <a:spcPts val="0"/>
              </a:spcAft>
              <a:buClr>
                <a:srgbClr val="000000"/>
              </a:buClr>
              <a:buSzPts val="1600"/>
              <a:buFont typeface="Arial"/>
              <a:buChar char="•"/>
            </a:pPr>
            <a:r>
              <a:rPr lang="en-US" sz="2000" b="0" i="0" u="none" strike="noStrike" cap="none" dirty="0">
                <a:solidFill>
                  <a:srgbClr val="000000"/>
                </a:solidFill>
                <a:latin typeface="Arial"/>
                <a:ea typeface="Arial"/>
                <a:cs typeface="Arial"/>
                <a:sym typeface="Arial"/>
              </a:rPr>
              <a:t>Student Wellness Coalitions</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 </a:t>
            </a:r>
            <a:endParaRPr sz="1200" b="0" i="0" u="none" strike="noStrike" cap="none" dirty="0">
              <a:solidFill>
                <a:srgbClr val="3F3F3F"/>
              </a:solidFill>
              <a:latin typeface="Arial"/>
              <a:ea typeface="Arial"/>
              <a:cs typeface="Arial"/>
              <a:sym typeface="Arial"/>
            </a:endParaRPr>
          </a:p>
          <a:p>
            <a:pPr marL="214313" marR="0" lvl="0" indent="-138113"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214313" marR="0" lvl="0" indent="-138113" algn="l" rtl="0">
              <a:lnSpc>
                <a:spcPct val="100000"/>
              </a:lnSpc>
              <a:spcBef>
                <a:spcPts val="0"/>
              </a:spcBef>
              <a:spcAft>
                <a:spcPts val="0"/>
              </a:spcAft>
              <a:buClr>
                <a:srgbClr val="000000"/>
              </a:buClr>
              <a:buSzPts val="1200"/>
              <a:buFont typeface="Arial"/>
              <a:buNone/>
            </a:pPr>
            <a:endParaRPr sz="1200" b="0" i="0" u="none" strike="noStrike" cap="none" dirty="0">
              <a:solidFill>
                <a:srgbClr val="3F3F3F"/>
              </a:solidFill>
              <a:latin typeface="Arial"/>
              <a:ea typeface="Arial"/>
              <a:cs typeface="Arial"/>
              <a:sym typeface="Arial"/>
            </a:endParaRPr>
          </a:p>
        </p:txBody>
      </p:sp>
      <p:pic>
        <p:nvPicPr>
          <p:cNvPr id="196" name="Google Shape;196;p5"/>
          <p:cNvPicPr preferRelativeResize="0"/>
          <p:nvPr/>
        </p:nvPicPr>
        <p:blipFill rotWithShape="1">
          <a:blip r:embed="rId4">
            <a:alphaModFix/>
          </a:blip>
          <a:srcRect/>
          <a:stretch/>
        </p:blipFill>
        <p:spPr>
          <a:xfrm>
            <a:off x="0" y="0"/>
            <a:ext cx="12192000" cy="901700"/>
          </a:xfrm>
          <a:prstGeom prst="rect">
            <a:avLst/>
          </a:prstGeom>
          <a:noFill/>
          <a:ln>
            <a:noFill/>
          </a:ln>
        </p:spPr>
      </p:pic>
      <p:sp>
        <p:nvSpPr>
          <p:cNvPr id="197" name="Google Shape;197;p5"/>
          <p:cNvSpPr txBox="1">
            <a:spLocks noGrp="1"/>
          </p:cNvSpPr>
          <p:nvPr>
            <p:ph type="title"/>
          </p:nvPr>
        </p:nvSpPr>
        <p:spPr>
          <a:xfrm>
            <a:off x="811162" y="180902"/>
            <a:ext cx="6695281" cy="598146"/>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Clr>
                <a:schemeClr val="lt1"/>
              </a:buClr>
              <a:buSzPts val="1400"/>
              <a:buFont typeface="Calibri"/>
              <a:buNone/>
            </a:pPr>
            <a:r>
              <a:rPr lang="en-US" b="1" dirty="0">
                <a:solidFill>
                  <a:schemeClr val="lt1"/>
                </a:solidFill>
                <a:latin typeface="Calibri"/>
                <a:ea typeface="Calibri"/>
                <a:cs typeface="Calibri"/>
                <a:sym typeface="Calibri"/>
              </a:rPr>
              <a:t>What we have done</a:t>
            </a:r>
            <a:endParaRPr b="1" dirty="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6</a:t>
            </a:fld>
            <a:endParaRPr lang="en-US" dirty="0"/>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0" y="0"/>
            <a:ext cx="12192000" cy="901700"/>
          </a:xfrm>
          <a:prstGeom prst="rect">
            <a:avLst/>
          </a:prstGeom>
        </p:spPr>
      </p:pic>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212544" y="0"/>
            <a:ext cx="10515600" cy="1063370"/>
          </a:xfrm>
        </p:spPr>
        <p:txBody>
          <a:bodyPr>
            <a:normAutofit/>
          </a:bodyPr>
          <a:lstStyle/>
          <a:p>
            <a:r>
              <a:rPr lang="en-US" sz="2800" b="1" dirty="0">
                <a:solidFill>
                  <a:schemeClr val="bg1"/>
                </a:solidFill>
                <a:latin typeface="Arial" panose="020B0604020202020204" pitchFamily="34" charset="0"/>
                <a:cs typeface="Arial" panose="020B0604020202020204" pitchFamily="34" charset="0"/>
              </a:rPr>
              <a:t>Campus Wellness Committees &amp; Campus Impact</a:t>
            </a:r>
          </a:p>
        </p:txBody>
      </p:sp>
      <p:pic>
        <p:nvPicPr>
          <p:cNvPr id="26" name="Picture 26" descr="Diagram&#10;&#10;Description automatically generated">
            <a:extLst>
              <a:ext uri="{FF2B5EF4-FFF2-40B4-BE49-F238E27FC236}">
                <a16:creationId xmlns:a16="http://schemas.microsoft.com/office/drawing/2014/main" id="{3B73E870-FF62-247A-0521-D650A5A9091D}"/>
              </a:ext>
            </a:extLst>
          </p:cNvPr>
          <p:cNvPicPr>
            <a:picLocks noChangeAspect="1"/>
          </p:cNvPicPr>
          <p:nvPr/>
        </p:nvPicPr>
        <p:blipFill>
          <a:blip r:embed="rId4"/>
          <a:stretch>
            <a:fillRect/>
          </a:stretch>
        </p:blipFill>
        <p:spPr>
          <a:xfrm>
            <a:off x="87351" y="905981"/>
            <a:ext cx="4769002" cy="5882383"/>
          </a:xfrm>
          <a:prstGeom prst="rect">
            <a:avLst/>
          </a:prstGeom>
        </p:spPr>
      </p:pic>
      <p:sp>
        <p:nvSpPr>
          <p:cNvPr id="4" name="TextBox 3">
            <a:extLst>
              <a:ext uri="{FF2B5EF4-FFF2-40B4-BE49-F238E27FC236}">
                <a16:creationId xmlns:a16="http://schemas.microsoft.com/office/drawing/2014/main" id="{0873475E-7CD4-C4BB-CBA6-F98F8709522C}"/>
              </a:ext>
            </a:extLst>
          </p:cNvPr>
          <p:cNvSpPr txBox="1"/>
          <p:nvPr/>
        </p:nvSpPr>
        <p:spPr>
          <a:xfrm>
            <a:off x="17304589" y="328666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alibri"/>
            </a:endParaRPr>
          </a:p>
        </p:txBody>
      </p:sp>
      <p:sp>
        <p:nvSpPr>
          <p:cNvPr id="30" name="Google Shape;195;p5">
            <a:extLst>
              <a:ext uri="{FF2B5EF4-FFF2-40B4-BE49-F238E27FC236}">
                <a16:creationId xmlns:a16="http://schemas.microsoft.com/office/drawing/2014/main" id="{F46BFEF1-CE6D-48B4-A3EF-605053D2AD4B}"/>
              </a:ext>
            </a:extLst>
          </p:cNvPr>
          <p:cNvSpPr/>
          <p:nvPr/>
        </p:nvSpPr>
        <p:spPr>
          <a:xfrm>
            <a:off x="5321815" y="901700"/>
            <a:ext cx="5758655" cy="5693826"/>
          </a:xfrm>
          <a:prstGeom prst="rect">
            <a:avLst/>
          </a:prstGeom>
          <a:noFill/>
          <a:ln>
            <a:noFill/>
          </a:ln>
        </p:spPr>
        <p:txBody>
          <a:bodyPr spcFirstLastPara="1" wrap="square" lIns="91425" tIns="45700" rIns="91425" bIns="45700" anchor="ctr" anchorCtr="0">
            <a:spAutoFit/>
          </a:bodyPr>
          <a:lstStyle/>
          <a:p>
            <a:pPr marL="214313" marR="0" lvl="0" indent="-112713"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14311" marR="0" lvl="0" indent="-112711"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14311" marR="0" lvl="0" indent="-112711"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14311" marR="0" lvl="0" indent="-112711"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342900" indent="-342900">
              <a:buFont typeface="Arial" panose="020B0604020202020204" pitchFamily="34" charset="0"/>
              <a:buChar char="•"/>
            </a:pPr>
            <a:r>
              <a:rPr lang="en-US" sz="2400" b="1" dirty="0">
                <a:latin typeface="Arial Nova Cond"/>
              </a:rPr>
              <a:t>Creating A Campus Wellness Committee</a:t>
            </a: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342900" indent="-342900">
              <a:buFont typeface="Arial" panose="020B0604020202020204" pitchFamily="34" charset="0"/>
              <a:buChar char="•"/>
            </a:pPr>
            <a:r>
              <a:rPr lang="en-US" sz="2400" b="1" dirty="0">
                <a:latin typeface="Arial Nova Cond"/>
              </a:rPr>
              <a:t>Assessing Campus Wellness Needs</a:t>
            </a: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Arial"/>
              <a:ea typeface="Arial"/>
              <a:cs typeface="Arial"/>
              <a:sym typeface="Arial"/>
            </a:endParaRPr>
          </a:p>
          <a:p>
            <a:pPr marL="342900" indent="-342900">
              <a:buFont typeface="Arial" panose="020B0604020202020204" pitchFamily="34" charset="0"/>
              <a:buChar char="•"/>
            </a:pPr>
            <a:r>
              <a:rPr lang="en-US" sz="2400" b="1" dirty="0">
                <a:latin typeface="Arial Nova Cond"/>
              </a:rPr>
              <a:t>Setting Unique Campus Wellness Goals</a:t>
            </a: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rgbClr val="3F3F3F"/>
              </a:solidFill>
              <a:latin typeface="Arial"/>
              <a:ea typeface="Arial"/>
              <a:cs typeface="Arial"/>
              <a:sym typeface="Arial"/>
            </a:endParaRPr>
          </a:p>
          <a:p>
            <a:pPr marL="342900" indent="-342900">
              <a:buFont typeface="Arial" panose="020B0604020202020204" pitchFamily="34" charset="0"/>
              <a:buChar char="•"/>
            </a:pPr>
            <a:r>
              <a:rPr lang="en-US" sz="2400" b="1" dirty="0">
                <a:latin typeface="Arial Nova Cond"/>
              </a:rPr>
              <a:t>Tracking Wellness Goal Progress</a:t>
            </a:r>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endParaRPr sz="2400" b="0" i="0" u="none" strike="noStrike" cap="none" dirty="0">
              <a:solidFill>
                <a:srgbClr val="3F3F3F"/>
              </a:solidFill>
              <a:latin typeface="Arial"/>
              <a:ea typeface="Arial"/>
              <a:cs typeface="Arial"/>
              <a:sym typeface="Arial"/>
            </a:endParaRPr>
          </a:p>
          <a:p>
            <a:pPr marL="342900" indent="-342900">
              <a:buFont typeface="Arial" panose="020B0604020202020204" pitchFamily="34" charset="0"/>
              <a:buChar char="•"/>
            </a:pPr>
            <a:r>
              <a:rPr lang="en-US" sz="2400" b="1" dirty="0">
                <a:latin typeface="Arial Nova Cond"/>
              </a:rPr>
              <a:t>Promoting Health &amp; Wellness on Campus</a:t>
            </a:r>
          </a:p>
          <a:p>
            <a:pPr marL="0" marR="0" lvl="0" indent="0" algn="l" rtl="0">
              <a:lnSpc>
                <a:spcPct val="100000"/>
              </a:lnSpc>
              <a:spcBef>
                <a:spcPts val="0"/>
              </a:spcBef>
              <a:spcAft>
                <a:spcPts val="0"/>
              </a:spcAft>
              <a:buClr>
                <a:srgbClr val="000000"/>
              </a:buClr>
              <a:buSzPts val="1600"/>
              <a:buFont typeface="Arial"/>
              <a:buNone/>
            </a:pP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2400" b="0" i="0" u="none" strike="noStrike" cap="none" dirty="0">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 </a:t>
            </a:r>
            <a:endParaRPr sz="1200" b="0" i="0" u="none" strike="noStrike" cap="none" dirty="0">
              <a:solidFill>
                <a:srgbClr val="3F3F3F"/>
              </a:solidFill>
              <a:latin typeface="Arial"/>
              <a:ea typeface="Arial"/>
              <a:cs typeface="Arial"/>
              <a:sym typeface="Arial"/>
            </a:endParaRPr>
          </a:p>
          <a:p>
            <a:pPr marL="214313" marR="0" lvl="0" indent="-138113"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214313" marR="0" lvl="0" indent="-138113" algn="l" rtl="0">
              <a:lnSpc>
                <a:spcPct val="100000"/>
              </a:lnSpc>
              <a:spcBef>
                <a:spcPts val="0"/>
              </a:spcBef>
              <a:spcAft>
                <a:spcPts val="0"/>
              </a:spcAft>
              <a:buClr>
                <a:srgbClr val="000000"/>
              </a:buClr>
              <a:buSzPts val="1200"/>
              <a:buFont typeface="Arial"/>
              <a:buNone/>
            </a:pPr>
            <a:endParaRPr sz="1200" b="0" i="0" u="none" strike="noStrike" cap="none" dirty="0">
              <a:solidFill>
                <a:srgbClr val="3F3F3F"/>
              </a:solidFill>
              <a:latin typeface="Arial"/>
              <a:ea typeface="Arial"/>
              <a:cs typeface="Arial"/>
              <a:sym typeface="Arial"/>
            </a:endParaRPr>
          </a:p>
        </p:txBody>
      </p:sp>
    </p:spTree>
    <p:extLst>
      <p:ext uri="{BB962C8B-B14F-4D97-AF65-F5344CB8AC3E}">
        <p14:creationId xmlns:p14="http://schemas.microsoft.com/office/powerpoint/2010/main" val="3933660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7</a:t>
            </a:fld>
            <a:endParaRPr lang="en-US" dirty="0"/>
          </a:p>
        </p:txBody>
      </p:sp>
      <p:pic>
        <p:nvPicPr>
          <p:cNvPr id="4" name="Picture 4">
            <a:extLst>
              <a:ext uri="{FF2B5EF4-FFF2-40B4-BE49-F238E27FC236}">
                <a16:creationId xmlns:a16="http://schemas.microsoft.com/office/drawing/2014/main" id="{BC293E8F-E22A-4B60-6798-A18B6F060031}"/>
              </a:ext>
            </a:extLst>
          </p:cNvPr>
          <p:cNvPicPr>
            <a:picLocks noGrp="1" noChangeAspect="1"/>
          </p:cNvPicPr>
          <p:nvPr>
            <p:ph idx="4294967295"/>
          </p:nvPr>
        </p:nvPicPr>
        <p:blipFill>
          <a:blip r:embed="rId3"/>
          <a:stretch>
            <a:fillRect/>
          </a:stretch>
        </p:blipFill>
        <p:spPr>
          <a:xfrm>
            <a:off x="4228169" y="931496"/>
            <a:ext cx="3487383" cy="2614425"/>
          </a:xfrm>
        </p:spPr>
      </p:pic>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4"/>
          <a:stretch>
            <a:fillRect/>
          </a:stretch>
        </p:blipFill>
        <p:spPr>
          <a:xfrm>
            <a:off x="0" y="0"/>
            <a:ext cx="12192000" cy="901700"/>
          </a:xfrm>
          <a:prstGeom prst="rect">
            <a:avLst/>
          </a:prstGeom>
        </p:spPr>
      </p:pic>
      <p:pic>
        <p:nvPicPr>
          <p:cNvPr id="5" name="Picture 6" descr="A picture containing person, indoor, people&#10;&#10;Description automatically generated">
            <a:extLst>
              <a:ext uri="{FF2B5EF4-FFF2-40B4-BE49-F238E27FC236}">
                <a16:creationId xmlns:a16="http://schemas.microsoft.com/office/drawing/2014/main" id="{CB080EE6-68CB-B094-B30D-CD18D129B35B}"/>
              </a:ext>
            </a:extLst>
          </p:cNvPr>
          <p:cNvPicPr>
            <a:picLocks noChangeAspect="1"/>
          </p:cNvPicPr>
          <p:nvPr/>
        </p:nvPicPr>
        <p:blipFill>
          <a:blip r:embed="rId5"/>
          <a:stretch>
            <a:fillRect/>
          </a:stretch>
        </p:blipFill>
        <p:spPr>
          <a:xfrm>
            <a:off x="612913" y="931497"/>
            <a:ext cx="2281553" cy="2614426"/>
          </a:xfrm>
          <a:prstGeom prst="rect">
            <a:avLst/>
          </a:prstGeom>
        </p:spPr>
      </p:pic>
      <p:pic>
        <p:nvPicPr>
          <p:cNvPr id="7" name="Picture 7" descr="A picture containing text, indoor, person, young&#10;&#10;Description automatically generated">
            <a:extLst>
              <a:ext uri="{FF2B5EF4-FFF2-40B4-BE49-F238E27FC236}">
                <a16:creationId xmlns:a16="http://schemas.microsoft.com/office/drawing/2014/main" id="{308FC967-2E83-49BB-5623-4E1D6F93A2CD}"/>
              </a:ext>
            </a:extLst>
          </p:cNvPr>
          <p:cNvPicPr>
            <a:picLocks noChangeAspect="1"/>
          </p:cNvPicPr>
          <p:nvPr/>
        </p:nvPicPr>
        <p:blipFill>
          <a:blip r:embed="rId6"/>
          <a:stretch>
            <a:fillRect/>
          </a:stretch>
        </p:blipFill>
        <p:spPr>
          <a:xfrm>
            <a:off x="4140296" y="4018766"/>
            <a:ext cx="3547922" cy="2191111"/>
          </a:xfrm>
          <a:prstGeom prst="rect">
            <a:avLst/>
          </a:prstGeom>
        </p:spPr>
      </p:pic>
      <p:pic>
        <p:nvPicPr>
          <p:cNvPr id="8" name="Picture 9">
            <a:extLst>
              <a:ext uri="{FF2B5EF4-FFF2-40B4-BE49-F238E27FC236}">
                <a16:creationId xmlns:a16="http://schemas.microsoft.com/office/drawing/2014/main" id="{22B319E2-1820-E057-24A4-B5E9E0E8FDE7}"/>
              </a:ext>
            </a:extLst>
          </p:cNvPr>
          <p:cNvPicPr>
            <a:picLocks noChangeAspect="1"/>
          </p:cNvPicPr>
          <p:nvPr/>
        </p:nvPicPr>
        <p:blipFill>
          <a:blip r:embed="rId7"/>
          <a:stretch>
            <a:fillRect/>
          </a:stretch>
        </p:blipFill>
        <p:spPr>
          <a:xfrm>
            <a:off x="520274" y="4036717"/>
            <a:ext cx="2318509" cy="2239024"/>
          </a:xfrm>
          <a:prstGeom prst="rect">
            <a:avLst/>
          </a:prstGeom>
        </p:spPr>
      </p:pic>
      <p:pic>
        <p:nvPicPr>
          <p:cNvPr id="10" name="Picture 10">
            <a:extLst>
              <a:ext uri="{FF2B5EF4-FFF2-40B4-BE49-F238E27FC236}">
                <a16:creationId xmlns:a16="http://schemas.microsoft.com/office/drawing/2014/main" id="{1723AB04-C26D-BD17-2901-A80D47C432CD}"/>
              </a:ext>
            </a:extLst>
          </p:cNvPr>
          <p:cNvPicPr>
            <a:picLocks noChangeAspect="1"/>
          </p:cNvPicPr>
          <p:nvPr/>
        </p:nvPicPr>
        <p:blipFill>
          <a:blip r:embed="rId8"/>
          <a:stretch>
            <a:fillRect/>
          </a:stretch>
        </p:blipFill>
        <p:spPr>
          <a:xfrm>
            <a:off x="8618030" y="931497"/>
            <a:ext cx="2509124" cy="2570483"/>
          </a:xfrm>
          <a:prstGeom prst="rect">
            <a:avLst/>
          </a:prstGeom>
        </p:spPr>
      </p:pic>
      <p:sp>
        <p:nvSpPr>
          <p:cNvPr id="2" name="TextBox 1">
            <a:extLst>
              <a:ext uri="{FF2B5EF4-FFF2-40B4-BE49-F238E27FC236}">
                <a16:creationId xmlns:a16="http://schemas.microsoft.com/office/drawing/2014/main" id="{688310C7-7F7E-193B-DF3F-B6F2E958B164}"/>
              </a:ext>
            </a:extLst>
          </p:cNvPr>
          <p:cNvSpPr txBox="1"/>
          <p:nvPr/>
        </p:nvSpPr>
        <p:spPr>
          <a:xfrm>
            <a:off x="0" y="3555530"/>
            <a:ext cx="342355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t>James Reese Center</a:t>
            </a:r>
            <a:r>
              <a:rPr lang="en-US" sz="1100" dirty="0"/>
              <a:t>'s food drive collects 2,275 pounds of food to donate to the food bank</a:t>
            </a:r>
          </a:p>
        </p:txBody>
      </p:sp>
      <p:sp>
        <p:nvSpPr>
          <p:cNvPr id="3" name="TextBox 2">
            <a:extLst>
              <a:ext uri="{FF2B5EF4-FFF2-40B4-BE49-F238E27FC236}">
                <a16:creationId xmlns:a16="http://schemas.microsoft.com/office/drawing/2014/main" id="{986812D0-002F-8FFB-EC5B-0B256C0FA7DF}"/>
              </a:ext>
            </a:extLst>
          </p:cNvPr>
          <p:cNvSpPr txBox="1"/>
          <p:nvPr/>
        </p:nvSpPr>
        <p:spPr>
          <a:xfrm>
            <a:off x="3730342" y="3558114"/>
            <a:ext cx="422090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t>Bowie Middle School</a:t>
            </a:r>
            <a:r>
              <a:rPr lang="en-US" sz="1100" dirty="0"/>
              <a:t> promotes health with health announcements and contests</a:t>
            </a:r>
            <a:endParaRPr lang="en-US" sz="1100" dirty="0">
              <a:cs typeface="Calibri" panose="020F0502020204030204"/>
            </a:endParaRPr>
          </a:p>
        </p:txBody>
      </p:sp>
      <p:sp>
        <p:nvSpPr>
          <p:cNvPr id="12" name="TextBox 11">
            <a:extLst>
              <a:ext uri="{FF2B5EF4-FFF2-40B4-BE49-F238E27FC236}">
                <a16:creationId xmlns:a16="http://schemas.microsoft.com/office/drawing/2014/main" id="{667B435D-88AB-C002-05CB-DDE7039589C4}"/>
              </a:ext>
            </a:extLst>
          </p:cNvPr>
          <p:cNvSpPr txBox="1"/>
          <p:nvPr/>
        </p:nvSpPr>
        <p:spPr>
          <a:xfrm>
            <a:off x="8258031" y="3531777"/>
            <a:ext cx="334191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t>Austin High School</a:t>
            </a:r>
            <a:r>
              <a:rPr lang="en-US" sz="1100" dirty="0"/>
              <a:t> promotes staff wellness by bringing in a smoothie bike</a:t>
            </a:r>
            <a:endParaRPr lang="en-US" sz="1100" dirty="0">
              <a:cs typeface="Calibri" panose="020F0502020204030204"/>
            </a:endParaRPr>
          </a:p>
        </p:txBody>
      </p:sp>
      <p:sp>
        <p:nvSpPr>
          <p:cNvPr id="15" name="TextBox 14">
            <a:extLst>
              <a:ext uri="{FF2B5EF4-FFF2-40B4-BE49-F238E27FC236}">
                <a16:creationId xmlns:a16="http://schemas.microsoft.com/office/drawing/2014/main" id="{29E5C7C5-E328-8544-EFE5-C76DF7AF6C66}"/>
              </a:ext>
            </a:extLst>
          </p:cNvPr>
          <p:cNvSpPr txBox="1"/>
          <p:nvPr/>
        </p:nvSpPr>
        <p:spPr>
          <a:xfrm>
            <a:off x="-162194" y="6238427"/>
            <a:ext cx="389253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cs typeface="Calibri"/>
              </a:rPr>
              <a:t>Tommy the Turtle</a:t>
            </a:r>
            <a:r>
              <a:rPr lang="en-US" sz="1100" dirty="0">
                <a:cs typeface="Calibri"/>
              </a:rPr>
              <a:t> gives mental health tips and mindfulness moments during the announcements at </a:t>
            </a:r>
            <a:r>
              <a:rPr lang="en-US" sz="1100" b="1" dirty="0">
                <a:cs typeface="Calibri"/>
              </a:rPr>
              <a:t>Lakeview Elementary</a:t>
            </a:r>
          </a:p>
        </p:txBody>
      </p:sp>
      <p:sp>
        <p:nvSpPr>
          <p:cNvPr id="16" name="TextBox 15">
            <a:extLst>
              <a:ext uri="{FF2B5EF4-FFF2-40B4-BE49-F238E27FC236}">
                <a16:creationId xmlns:a16="http://schemas.microsoft.com/office/drawing/2014/main" id="{904F3E1D-D743-D1CF-D99F-68D265F02574}"/>
              </a:ext>
            </a:extLst>
          </p:cNvPr>
          <p:cNvSpPr txBox="1"/>
          <p:nvPr/>
        </p:nvSpPr>
        <p:spPr>
          <a:xfrm>
            <a:off x="3880758" y="6247690"/>
            <a:ext cx="384991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t>Brazos Bend Elementary</a:t>
            </a:r>
            <a:r>
              <a:rPr lang="en-US" sz="1100" dirty="0"/>
              <a:t> hosts a health fair to make sure families are educated on health &amp; wellness</a:t>
            </a:r>
            <a:endParaRPr lang="en-US" dirty="0"/>
          </a:p>
        </p:txBody>
      </p:sp>
      <p:sp>
        <p:nvSpPr>
          <p:cNvPr id="17" name="TextBox 16">
            <a:extLst>
              <a:ext uri="{FF2B5EF4-FFF2-40B4-BE49-F238E27FC236}">
                <a16:creationId xmlns:a16="http://schemas.microsoft.com/office/drawing/2014/main" id="{A527E45B-83B4-2EA2-2167-CDAF7899FCF7}"/>
              </a:ext>
            </a:extLst>
          </p:cNvPr>
          <p:cNvSpPr txBox="1"/>
          <p:nvPr/>
        </p:nvSpPr>
        <p:spPr>
          <a:xfrm>
            <a:off x="7951245" y="6247690"/>
            <a:ext cx="381076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Corner Stone Elementary </a:t>
            </a:r>
            <a:r>
              <a:rPr lang="en-US" sz="1100" dirty="0"/>
              <a:t>Junior Committee Members host a can good drive to give back to the community</a:t>
            </a:r>
          </a:p>
        </p:txBody>
      </p:sp>
      <p:sp>
        <p:nvSpPr>
          <p:cNvPr id="18" name="TextBox 17">
            <a:extLst>
              <a:ext uri="{FF2B5EF4-FFF2-40B4-BE49-F238E27FC236}">
                <a16:creationId xmlns:a16="http://schemas.microsoft.com/office/drawing/2014/main" id="{AF6BB072-C65F-D832-87D8-8F2D6503BD52}"/>
              </a:ext>
            </a:extLst>
          </p:cNvPr>
          <p:cNvSpPr txBox="1"/>
          <p:nvPr/>
        </p:nvSpPr>
        <p:spPr>
          <a:xfrm>
            <a:off x="215900" y="188686"/>
            <a:ext cx="85579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FFFFFF"/>
                </a:solidFill>
                <a:latin typeface="Arial"/>
                <a:cs typeface="Arial"/>
              </a:rPr>
              <a:t>Campus Wellness Committees &amp; Campus Impact</a:t>
            </a:r>
            <a:endParaRPr lang="en-US" sz="2800" dirty="0"/>
          </a:p>
        </p:txBody>
      </p:sp>
      <p:pic>
        <p:nvPicPr>
          <p:cNvPr id="13" name="Picture 13">
            <a:extLst>
              <a:ext uri="{FF2B5EF4-FFF2-40B4-BE49-F238E27FC236}">
                <a16:creationId xmlns:a16="http://schemas.microsoft.com/office/drawing/2014/main" id="{3F5E53D4-BDC1-044A-0BD8-6A589B6D5EF2}"/>
              </a:ext>
            </a:extLst>
          </p:cNvPr>
          <p:cNvPicPr>
            <a:picLocks noChangeAspect="1"/>
          </p:cNvPicPr>
          <p:nvPr/>
        </p:nvPicPr>
        <p:blipFill>
          <a:blip r:embed="rId9"/>
          <a:stretch>
            <a:fillRect/>
          </a:stretch>
        </p:blipFill>
        <p:spPr>
          <a:xfrm>
            <a:off x="8764438" y="3978521"/>
            <a:ext cx="2311880" cy="2193371"/>
          </a:xfrm>
          <a:prstGeom prst="rect">
            <a:avLst/>
          </a:prstGeom>
        </p:spPr>
      </p:pic>
    </p:spTree>
    <p:extLst>
      <p:ext uri="{BB962C8B-B14F-4D97-AF65-F5344CB8AC3E}">
        <p14:creationId xmlns:p14="http://schemas.microsoft.com/office/powerpoint/2010/main" val="3688333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7" name="Picture 7" descr="Calendar&#10;&#10;Description automatically generated">
            <a:extLst>
              <a:ext uri="{FF2B5EF4-FFF2-40B4-BE49-F238E27FC236}">
                <a16:creationId xmlns:a16="http://schemas.microsoft.com/office/drawing/2014/main" id="{120AAF0C-D1FF-BE71-0D7D-CBDB25C5A35E}"/>
              </a:ext>
            </a:extLst>
          </p:cNvPr>
          <p:cNvPicPr>
            <a:picLocks noChangeAspect="1"/>
          </p:cNvPicPr>
          <p:nvPr/>
        </p:nvPicPr>
        <p:blipFill>
          <a:blip r:embed="rId3"/>
          <a:stretch>
            <a:fillRect/>
          </a:stretch>
        </p:blipFill>
        <p:spPr>
          <a:xfrm>
            <a:off x="5239638" y="1063370"/>
            <a:ext cx="3001334" cy="2524245"/>
          </a:xfrm>
          <a:prstGeom prst="rect">
            <a:avLst/>
          </a:prstGeom>
        </p:spPr>
      </p:pic>
      <p:pic>
        <p:nvPicPr>
          <p:cNvPr id="204" name="Google Shape;204;p6"/>
          <p:cNvPicPr preferRelativeResize="0"/>
          <p:nvPr/>
        </p:nvPicPr>
        <p:blipFill rotWithShape="1">
          <a:blip r:embed="rId4">
            <a:alphaModFix/>
          </a:blip>
          <a:srcRect/>
          <a:stretch/>
        </p:blipFill>
        <p:spPr>
          <a:xfrm>
            <a:off x="0" y="0"/>
            <a:ext cx="12192000" cy="901700"/>
          </a:xfrm>
          <a:prstGeom prst="rect">
            <a:avLst/>
          </a:prstGeom>
          <a:noFill/>
          <a:ln>
            <a:noFill/>
          </a:ln>
        </p:spPr>
      </p:pic>
      <p:sp>
        <p:nvSpPr>
          <p:cNvPr id="205" name="Google Shape;205;p6"/>
          <p:cNvSpPr txBox="1">
            <a:spLocks noGrp="1"/>
          </p:cNvSpPr>
          <p:nvPr>
            <p:ph type="title"/>
          </p:nvPr>
        </p:nvSpPr>
        <p:spPr>
          <a:xfrm>
            <a:off x="212544" y="0"/>
            <a:ext cx="10515600" cy="1063370"/>
          </a:xfrm>
          <a:prstGeom prst="rect">
            <a:avLst/>
          </a:prstGeom>
          <a:noFill/>
          <a:ln>
            <a:noFill/>
          </a:ln>
        </p:spPr>
        <p:txBody>
          <a:bodyPr spcFirstLastPara="1" wrap="square" lIns="91425" tIns="45700" rIns="91425" bIns="45700" anchor="ctr" anchorCtr="0">
            <a:normAutofit/>
          </a:bodyPr>
          <a:lstStyle/>
          <a:p>
            <a:r>
              <a:rPr lang="en-US" sz="2800" b="1" dirty="0">
                <a:solidFill>
                  <a:schemeClr val="bg1"/>
                </a:solidFill>
              </a:rPr>
              <a:t>Holley Elementary Campus Wellness Committee Leader</a:t>
            </a:r>
            <a:br>
              <a:rPr lang="en-US" sz="2800" b="1" dirty="0">
                <a:solidFill>
                  <a:schemeClr val="bg1"/>
                </a:solidFill>
              </a:rPr>
            </a:br>
            <a:r>
              <a:rPr lang="en-US" sz="2800" b="1" dirty="0">
                <a:solidFill>
                  <a:schemeClr val="bg1"/>
                </a:solidFill>
              </a:rPr>
              <a:t>Nurse Angela McQuilken</a:t>
            </a:r>
          </a:p>
        </p:txBody>
      </p:sp>
      <p:pic>
        <p:nvPicPr>
          <p:cNvPr id="2" name="Picture 2">
            <a:extLst>
              <a:ext uri="{FF2B5EF4-FFF2-40B4-BE49-F238E27FC236}">
                <a16:creationId xmlns:a16="http://schemas.microsoft.com/office/drawing/2014/main" id="{7F4C2EA2-DAC5-1676-6B88-B411699F6B09}"/>
              </a:ext>
            </a:extLst>
          </p:cNvPr>
          <p:cNvPicPr>
            <a:picLocks noChangeAspect="1"/>
          </p:cNvPicPr>
          <p:nvPr/>
        </p:nvPicPr>
        <p:blipFill>
          <a:blip r:embed="rId5"/>
          <a:stretch>
            <a:fillRect/>
          </a:stretch>
        </p:blipFill>
        <p:spPr>
          <a:xfrm>
            <a:off x="634302" y="1111934"/>
            <a:ext cx="4392792" cy="2477271"/>
          </a:xfrm>
          <a:prstGeom prst="rect">
            <a:avLst/>
          </a:prstGeom>
        </p:spPr>
      </p:pic>
      <p:pic>
        <p:nvPicPr>
          <p:cNvPr id="3" name="Picture 3">
            <a:extLst>
              <a:ext uri="{FF2B5EF4-FFF2-40B4-BE49-F238E27FC236}">
                <a16:creationId xmlns:a16="http://schemas.microsoft.com/office/drawing/2014/main" id="{E6B79D7B-7227-40C0-6624-ACBA01D25D36}"/>
              </a:ext>
            </a:extLst>
          </p:cNvPr>
          <p:cNvPicPr>
            <a:picLocks noChangeAspect="1"/>
          </p:cNvPicPr>
          <p:nvPr/>
        </p:nvPicPr>
        <p:blipFill>
          <a:blip r:embed="rId6"/>
          <a:stretch>
            <a:fillRect/>
          </a:stretch>
        </p:blipFill>
        <p:spPr>
          <a:xfrm>
            <a:off x="8538399" y="1125771"/>
            <a:ext cx="2847332" cy="2423536"/>
          </a:xfrm>
          <a:prstGeom prst="rect">
            <a:avLst/>
          </a:prstGeom>
        </p:spPr>
      </p:pic>
      <p:pic>
        <p:nvPicPr>
          <p:cNvPr id="6" name="Picture 6">
            <a:extLst>
              <a:ext uri="{FF2B5EF4-FFF2-40B4-BE49-F238E27FC236}">
                <a16:creationId xmlns:a16="http://schemas.microsoft.com/office/drawing/2014/main" id="{9200954C-EBE5-0B26-1E35-322367A1D3AB}"/>
              </a:ext>
            </a:extLst>
          </p:cNvPr>
          <p:cNvPicPr>
            <a:picLocks noChangeAspect="1"/>
          </p:cNvPicPr>
          <p:nvPr/>
        </p:nvPicPr>
        <p:blipFill>
          <a:blip r:embed="rId7"/>
          <a:stretch>
            <a:fillRect/>
          </a:stretch>
        </p:blipFill>
        <p:spPr>
          <a:xfrm>
            <a:off x="212544" y="3750875"/>
            <a:ext cx="5236308" cy="2704516"/>
          </a:xfrm>
          <a:prstGeom prst="rect">
            <a:avLst/>
          </a:prstGeom>
        </p:spPr>
      </p:pic>
      <p:pic>
        <p:nvPicPr>
          <p:cNvPr id="9" name="Picture 9">
            <a:extLst>
              <a:ext uri="{FF2B5EF4-FFF2-40B4-BE49-F238E27FC236}">
                <a16:creationId xmlns:a16="http://schemas.microsoft.com/office/drawing/2014/main" id="{55BDB471-1CC7-A4B8-DFC0-B8A5B29AACD2}"/>
              </a:ext>
            </a:extLst>
          </p:cNvPr>
          <p:cNvPicPr>
            <a:picLocks noChangeAspect="1"/>
          </p:cNvPicPr>
          <p:nvPr/>
        </p:nvPicPr>
        <p:blipFill>
          <a:blip r:embed="rId8"/>
          <a:stretch>
            <a:fillRect/>
          </a:stretch>
        </p:blipFill>
        <p:spPr>
          <a:xfrm>
            <a:off x="5669539" y="3773378"/>
            <a:ext cx="5716192" cy="2670522"/>
          </a:xfrm>
          <a:prstGeom prst="rect">
            <a:avLst/>
          </a:prstGeom>
        </p:spPr>
      </p:pic>
    </p:spTree>
    <p:extLst>
      <p:ext uri="{BB962C8B-B14F-4D97-AF65-F5344CB8AC3E}">
        <p14:creationId xmlns:p14="http://schemas.microsoft.com/office/powerpoint/2010/main" val="790825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0"/>
        <p:cNvGrpSpPr/>
        <p:nvPr/>
      </p:nvGrpSpPr>
      <p:grpSpPr>
        <a:xfrm>
          <a:off x="0" y="0"/>
          <a:ext cx="0" cy="0"/>
          <a:chOff x="0" y="0"/>
          <a:chExt cx="0" cy="0"/>
        </a:xfrm>
      </p:grpSpPr>
      <p:sp>
        <p:nvSpPr>
          <p:cNvPr id="212" name="Google Shape;212;p8"/>
          <p:cNvSpPr txBox="1">
            <a:spLocks noGrp="1"/>
          </p:cNvSpPr>
          <p:nvPr>
            <p:ph type="sldNum" idx="12"/>
          </p:nvPr>
        </p:nvSpPr>
        <p:spPr>
          <a:xfrm>
            <a:off x="8610600" y="72580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SzPts val="1200"/>
              <a:buNone/>
            </a:pPr>
            <a:fld id="{00000000-1234-1234-1234-123412341234}" type="slidenum">
              <a:rPr lang="en-US" kern="1200">
                <a:solidFill>
                  <a:schemeClr val="tx1">
                    <a:tint val="75000"/>
                  </a:schemeClr>
                </a:solidFill>
                <a:latin typeface="+mn-lt"/>
                <a:ea typeface="+mn-ea"/>
                <a:cs typeface="+mn-cs"/>
              </a:rPr>
              <a:pPr lvl="0" indent="0">
                <a:spcBef>
                  <a:spcPts val="0"/>
                </a:spcBef>
                <a:spcAft>
                  <a:spcPts val="600"/>
                </a:spcAft>
                <a:buSzPts val="1200"/>
                <a:buNone/>
              </a:pPr>
              <a:t>9</a:t>
            </a:fld>
            <a:endParaRPr lang="en-US" kern="1200" dirty="0">
              <a:solidFill>
                <a:schemeClr val="tx1">
                  <a:tint val="75000"/>
                </a:schemeClr>
              </a:solidFill>
              <a:latin typeface="+mn-lt"/>
              <a:ea typeface="+mn-ea"/>
              <a:cs typeface="+mn-cs"/>
            </a:endParaRPr>
          </a:p>
        </p:txBody>
      </p:sp>
      <p:pic>
        <p:nvPicPr>
          <p:cNvPr id="213" name="Google Shape;213;p8"/>
          <p:cNvPicPr preferRelativeResize="0"/>
          <p:nvPr/>
        </p:nvPicPr>
        <p:blipFill rotWithShape="1">
          <a:blip r:embed="rId3">
            <a:alphaModFix/>
          </a:blip>
          <a:srcRect/>
          <a:stretch/>
        </p:blipFill>
        <p:spPr>
          <a:xfrm>
            <a:off x="0" y="0"/>
            <a:ext cx="12192000" cy="901700"/>
          </a:xfrm>
          <a:prstGeom prst="rect">
            <a:avLst/>
          </a:prstGeom>
          <a:noFill/>
          <a:ln>
            <a:noFill/>
          </a:ln>
        </p:spPr>
      </p:pic>
      <p:graphicFrame>
        <p:nvGraphicFramePr>
          <p:cNvPr id="2" name="Table 1">
            <a:extLst>
              <a:ext uri="{FF2B5EF4-FFF2-40B4-BE49-F238E27FC236}">
                <a16:creationId xmlns:a16="http://schemas.microsoft.com/office/drawing/2014/main" id="{96D01979-99DC-47FC-8586-2328ABA0BC73}"/>
              </a:ext>
            </a:extLst>
          </p:cNvPr>
          <p:cNvGraphicFramePr>
            <a:graphicFrameLocks noGrp="1"/>
          </p:cNvGraphicFramePr>
          <p:nvPr>
            <p:extLst>
              <p:ext uri="{D42A27DB-BD31-4B8C-83A1-F6EECF244321}">
                <p14:modId xmlns:p14="http://schemas.microsoft.com/office/powerpoint/2010/main" val="2048884529"/>
              </p:ext>
            </p:extLst>
          </p:nvPr>
        </p:nvGraphicFramePr>
        <p:xfrm>
          <a:off x="1107218" y="1304964"/>
          <a:ext cx="9977563" cy="4900325"/>
        </p:xfrm>
        <a:graphic>
          <a:graphicData uri="http://schemas.openxmlformats.org/drawingml/2006/table">
            <a:tbl>
              <a:tblPr firstRow="1" firstCol="1" bandRow="1">
                <a:solidFill>
                  <a:schemeClr val="accent1">
                    <a:lumMod val="20000"/>
                    <a:lumOff val="80000"/>
                  </a:schemeClr>
                </a:solidFill>
                <a:tableStyleId>{5C22544A-7EE6-4342-B048-85BDC9FD1C3A}</a:tableStyleId>
              </a:tblPr>
              <a:tblGrid>
                <a:gridCol w="2665174">
                  <a:extLst>
                    <a:ext uri="{9D8B030D-6E8A-4147-A177-3AD203B41FA5}">
                      <a16:colId xmlns:a16="http://schemas.microsoft.com/office/drawing/2014/main" val="566431060"/>
                    </a:ext>
                  </a:extLst>
                </a:gridCol>
                <a:gridCol w="3641376">
                  <a:extLst>
                    <a:ext uri="{9D8B030D-6E8A-4147-A177-3AD203B41FA5}">
                      <a16:colId xmlns:a16="http://schemas.microsoft.com/office/drawing/2014/main" val="3744154243"/>
                    </a:ext>
                  </a:extLst>
                </a:gridCol>
                <a:gridCol w="3671013">
                  <a:extLst>
                    <a:ext uri="{9D8B030D-6E8A-4147-A177-3AD203B41FA5}">
                      <a16:colId xmlns:a16="http://schemas.microsoft.com/office/drawing/2014/main" val="3064434705"/>
                    </a:ext>
                  </a:extLst>
                </a:gridCol>
              </a:tblGrid>
              <a:tr h="586151">
                <a:tc>
                  <a:txBody>
                    <a:bodyPr/>
                    <a:lstStyle/>
                    <a:p>
                      <a:pPr marL="0" marR="0" algn="ctr">
                        <a:lnSpc>
                          <a:spcPct val="107000"/>
                        </a:lnSpc>
                        <a:spcBef>
                          <a:spcPts val="0"/>
                        </a:spcBef>
                        <a:spcAft>
                          <a:spcPts val="0"/>
                        </a:spcAft>
                      </a:pPr>
                      <a:r>
                        <a:rPr lang="en-US" sz="1800" b="1" cap="all" spc="60" dirty="0">
                          <a:solidFill>
                            <a:srgbClr val="A5210B"/>
                          </a:solidFill>
                          <a:effectLst/>
                        </a:rPr>
                        <a:t>Campus Name</a:t>
                      </a:r>
                      <a:endParaRPr lang="en-US" sz="1800" b="1" cap="all" spc="60" dirty="0">
                        <a:solidFill>
                          <a:srgbClr val="A5210B"/>
                        </a:solidFill>
                        <a:effectLst/>
                        <a:latin typeface="Calibri" panose="020F0502020204030204" pitchFamily="34" charset="0"/>
                        <a:ea typeface="Calibri" panose="020F0502020204030204" pitchFamily="34" charset="0"/>
                        <a:cs typeface="Times New Roman" panose="02020603050405020304" pitchFamily="18" charset="0"/>
                      </a:endParaRPr>
                    </a:p>
                  </a:txBody>
                  <a:tcPr marL="161841" marR="161841" marT="161841" marB="1618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800" b="1" cap="all" spc="60" dirty="0">
                          <a:solidFill>
                            <a:srgbClr val="A5210B"/>
                          </a:solidFill>
                          <a:effectLst/>
                        </a:rPr>
                        <a:t>Student Participation</a:t>
                      </a:r>
                      <a:endParaRPr lang="en-US" sz="1800" b="1" cap="all" spc="60" dirty="0">
                        <a:solidFill>
                          <a:srgbClr val="A5210B"/>
                        </a:solidFill>
                        <a:effectLst/>
                        <a:latin typeface="Calibri" panose="020F0502020204030204" pitchFamily="34" charset="0"/>
                        <a:ea typeface="Calibri" panose="020F0502020204030204" pitchFamily="34" charset="0"/>
                        <a:cs typeface="Times New Roman" panose="02020603050405020304" pitchFamily="18" charset="0"/>
                      </a:endParaRPr>
                    </a:p>
                  </a:txBody>
                  <a:tcPr marL="161841" marR="161841" marT="161841" marB="16184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800" b="1" cap="all" spc="60" dirty="0">
                          <a:solidFill>
                            <a:srgbClr val="A5210B"/>
                          </a:solidFill>
                          <a:effectLst/>
                        </a:rPr>
                        <a:t>Student Focus</a:t>
                      </a:r>
                      <a:endParaRPr lang="en-US" sz="1800" b="1" cap="all" spc="60" dirty="0">
                        <a:solidFill>
                          <a:srgbClr val="A5210B"/>
                        </a:solidFill>
                        <a:effectLst/>
                        <a:latin typeface="Calibri" panose="020F0502020204030204" pitchFamily="34" charset="0"/>
                        <a:ea typeface="Calibri" panose="020F0502020204030204" pitchFamily="34" charset="0"/>
                        <a:cs typeface="Times New Roman" panose="02020603050405020304" pitchFamily="18" charset="0"/>
                      </a:endParaRPr>
                    </a:p>
                  </a:txBody>
                  <a:tcPr marL="161841" marR="161841" marT="161841" marB="1618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4560596"/>
                  </a:ext>
                </a:extLst>
              </a:tr>
              <a:tr h="443341">
                <a:tc>
                  <a:txBody>
                    <a:bodyPr/>
                    <a:lstStyle/>
                    <a:p>
                      <a:pPr marL="0" marR="0" algn="ctr">
                        <a:lnSpc>
                          <a:spcPct val="107000"/>
                        </a:lnSpc>
                        <a:spcBef>
                          <a:spcPts val="0"/>
                        </a:spcBef>
                        <a:spcAft>
                          <a:spcPts val="0"/>
                        </a:spcAft>
                      </a:pPr>
                      <a:r>
                        <a:rPr lang="en-US" sz="2000" b="0" cap="none" spc="0" dirty="0">
                          <a:solidFill>
                            <a:schemeClr val="tx1"/>
                          </a:solidFill>
                          <a:effectLst/>
                          <a:latin typeface="+mn-lt"/>
                          <a:ea typeface="Calibri" panose="020F0502020204030204" pitchFamily="34" charset="0"/>
                          <a:cs typeface="Times New Roman" panose="02020603050405020304" pitchFamily="18" charset="0"/>
                        </a:rPr>
                        <a:t>Austin HS</a:t>
                      </a: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ea typeface="Calibri" panose="020F0502020204030204" pitchFamily="34" charset="0"/>
                          <a:cs typeface="Times New Roman" panose="02020603050405020304" pitchFamily="18" charset="0"/>
                        </a:rPr>
                        <a:t>5 Students </a:t>
                      </a:r>
                    </a:p>
                  </a:txBody>
                  <a:tcPr marL="80921" marR="80921" marT="0" marB="1078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2000" b="0" cap="none" spc="0" dirty="0">
                          <a:solidFill>
                            <a:schemeClr val="tx1"/>
                          </a:solidFill>
                          <a:effectLst/>
                          <a:latin typeface="+mn-lt"/>
                        </a:rPr>
                        <a:t>Development of CWC</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179843"/>
                  </a:ext>
                </a:extLst>
              </a:tr>
              <a:tr h="443341">
                <a:tc>
                  <a:txBody>
                    <a:bodyPr/>
                    <a:lstStyle/>
                    <a:p>
                      <a:pPr marL="0" marR="0" algn="ctr">
                        <a:lnSpc>
                          <a:spcPct val="107000"/>
                        </a:lnSpc>
                        <a:spcBef>
                          <a:spcPts val="0"/>
                        </a:spcBef>
                        <a:spcAft>
                          <a:spcPts val="0"/>
                        </a:spcAft>
                      </a:pPr>
                      <a:r>
                        <a:rPr lang="en-US" sz="2000" b="0" cap="none" spc="0" dirty="0">
                          <a:solidFill>
                            <a:schemeClr val="tx1"/>
                          </a:solidFill>
                          <a:effectLst/>
                          <a:latin typeface="+mn-lt"/>
                        </a:rPr>
                        <a:t>Bush HS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20+ Students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Development of CWC</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1333807"/>
                  </a:ext>
                </a:extLst>
              </a:tr>
              <a:tr h="751213">
                <a:tc>
                  <a:txBody>
                    <a:bodyPr/>
                    <a:lstStyle/>
                    <a:p>
                      <a:pPr marL="0" marR="0" algn="ctr">
                        <a:lnSpc>
                          <a:spcPct val="107000"/>
                        </a:lnSpc>
                        <a:spcBef>
                          <a:spcPts val="0"/>
                        </a:spcBef>
                        <a:spcAft>
                          <a:spcPts val="0"/>
                        </a:spcAft>
                      </a:pPr>
                      <a:r>
                        <a:rPr lang="en-US" sz="2000" b="0" cap="none" spc="0" dirty="0">
                          <a:solidFill>
                            <a:schemeClr val="tx1"/>
                          </a:solidFill>
                          <a:effectLst/>
                          <a:latin typeface="+mn-lt"/>
                        </a:rPr>
                        <a:t>Clements HS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10+ Students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Physical Health, Nutritional Health &amp; SEL</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extLst>
                  <a:ext uri="{0D108BD9-81ED-4DB2-BD59-A6C34878D82A}">
                    <a16:rowId xmlns:a16="http://schemas.microsoft.com/office/drawing/2014/main" val="1177822522"/>
                  </a:ext>
                </a:extLst>
              </a:tr>
              <a:tr h="443341">
                <a:tc>
                  <a:txBody>
                    <a:bodyPr/>
                    <a:lstStyle/>
                    <a:p>
                      <a:pPr marL="0" marR="0" algn="ctr">
                        <a:lnSpc>
                          <a:spcPct val="107000"/>
                        </a:lnSpc>
                        <a:spcBef>
                          <a:spcPts val="0"/>
                        </a:spcBef>
                        <a:spcAft>
                          <a:spcPts val="0"/>
                        </a:spcAft>
                      </a:pPr>
                      <a:r>
                        <a:rPr lang="en-US" sz="2000" b="0" cap="none" spc="0" dirty="0">
                          <a:solidFill>
                            <a:schemeClr val="tx1"/>
                          </a:solidFill>
                          <a:effectLst/>
                          <a:latin typeface="+mn-lt"/>
                        </a:rPr>
                        <a:t>Dulles HS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10+ Students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Development of CWC</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7717380"/>
                  </a:ext>
                </a:extLst>
              </a:tr>
              <a:tr h="443341">
                <a:tc>
                  <a:txBody>
                    <a:bodyPr/>
                    <a:lstStyle/>
                    <a:p>
                      <a:pPr marL="0" marR="0" algn="ctr">
                        <a:lnSpc>
                          <a:spcPct val="107000"/>
                        </a:lnSpc>
                        <a:spcBef>
                          <a:spcPts val="0"/>
                        </a:spcBef>
                        <a:spcAft>
                          <a:spcPts val="0"/>
                        </a:spcAft>
                      </a:pPr>
                      <a:r>
                        <a:rPr lang="en-US" sz="2000" b="0" cap="none" spc="0" dirty="0">
                          <a:solidFill>
                            <a:schemeClr val="tx1"/>
                          </a:solidFill>
                          <a:effectLst/>
                          <a:latin typeface="+mn-lt"/>
                        </a:rPr>
                        <a:t>Elkins HS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10+ Students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Development of CWC</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extLst>
                  <a:ext uri="{0D108BD9-81ED-4DB2-BD59-A6C34878D82A}">
                    <a16:rowId xmlns:a16="http://schemas.microsoft.com/office/drawing/2014/main" val="2033526959"/>
                  </a:ext>
                </a:extLst>
              </a:tr>
              <a:tr h="443341">
                <a:tc>
                  <a:txBody>
                    <a:bodyPr/>
                    <a:lstStyle/>
                    <a:p>
                      <a:pPr marL="0" marR="0" algn="ctr">
                        <a:lnSpc>
                          <a:spcPct val="107000"/>
                        </a:lnSpc>
                        <a:spcBef>
                          <a:spcPts val="0"/>
                        </a:spcBef>
                        <a:spcAft>
                          <a:spcPts val="0"/>
                        </a:spcAft>
                      </a:pPr>
                      <a:r>
                        <a:rPr lang="en-US" sz="2000" b="0" cap="none" spc="0" dirty="0">
                          <a:solidFill>
                            <a:schemeClr val="tx1"/>
                          </a:solidFill>
                          <a:effectLst/>
                          <a:latin typeface="+mn-lt"/>
                        </a:rPr>
                        <a:t>Kempner HS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10+ Students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Development of CWC</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8635204"/>
                  </a:ext>
                </a:extLst>
              </a:tr>
              <a:tr h="443341">
                <a:tc>
                  <a:txBody>
                    <a:bodyPr/>
                    <a:lstStyle/>
                    <a:p>
                      <a:pPr marL="0" marR="0" algn="ctr">
                        <a:lnSpc>
                          <a:spcPct val="107000"/>
                        </a:lnSpc>
                        <a:spcBef>
                          <a:spcPts val="0"/>
                        </a:spcBef>
                        <a:spcAft>
                          <a:spcPts val="0"/>
                        </a:spcAft>
                      </a:pPr>
                      <a:r>
                        <a:rPr lang="en-US" sz="2000" b="0" cap="none" spc="0" dirty="0">
                          <a:solidFill>
                            <a:schemeClr val="tx1"/>
                          </a:solidFill>
                          <a:effectLst/>
                          <a:latin typeface="+mn-lt"/>
                        </a:rPr>
                        <a:t>Ridge Point HS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10+ Students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Development of CWC</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extLst>
                  <a:ext uri="{0D108BD9-81ED-4DB2-BD59-A6C34878D82A}">
                    <a16:rowId xmlns:a16="http://schemas.microsoft.com/office/drawing/2014/main" val="1232066204"/>
                  </a:ext>
                </a:extLst>
              </a:tr>
              <a:tr h="443341">
                <a:tc>
                  <a:txBody>
                    <a:bodyPr/>
                    <a:lstStyle/>
                    <a:p>
                      <a:pPr marL="0" marR="0" algn="ctr">
                        <a:lnSpc>
                          <a:spcPct val="107000"/>
                        </a:lnSpc>
                        <a:spcBef>
                          <a:spcPts val="0"/>
                        </a:spcBef>
                        <a:spcAft>
                          <a:spcPts val="0"/>
                        </a:spcAft>
                      </a:pPr>
                      <a:r>
                        <a:rPr lang="en-US" sz="2000" b="0" cap="none" spc="0" dirty="0">
                          <a:solidFill>
                            <a:schemeClr val="tx1"/>
                          </a:solidFill>
                          <a:effectLst/>
                          <a:latin typeface="+mn-lt"/>
                        </a:rPr>
                        <a:t>Travis HS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30+ Students</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Development of CWC</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2558426"/>
                  </a:ext>
                </a:extLst>
              </a:tr>
              <a:tr h="443341">
                <a:tc>
                  <a:txBody>
                    <a:bodyPr/>
                    <a:lstStyle/>
                    <a:p>
                      <a:pPr marL="0" marR="0" algn="ctr">
                        <a:lnSpc>
                          <a:spcPct val="107000"/>
                        </a:lnSpc>
                        <a:spcBef>
                          <a:spcPts val="0"/>
                        </a:spcBef>
                        <a:spcAft>
                          <a:spcPts val="0"/>
                        </a:spcAft>
                      </a:pPr>
                      <a:r>
                        <a:rPr lang="en-US" sz="2000" b="0" cap="none" spc="0" dirty="0">
                          <a:solidFill>
                            <a:schemeClr val="tx1"/>
                          </a:solidFill>
                          <a:effectLst/>
                        </a:rPr>
                        <a:t>Willowridge HS</a:t>
                      </a:r>
                      <a:endParaRPr lang="en-US" sz="20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ctr">
                        <a:lnSpc>
                          <a:spcPct val="107000"/>
                        </a:lnSpc>
                        <a:spcBef>
                          <a:spcPts val="0"/>
                        </a:spcBef>
                        <a:spcAft>
                          <a:spcPts val="0"/>
                        </a:spcAft>
                      </a:pPr>
                      <a:r>
                        <a:rPr lang="en-US" sz="1900" b="0" cap="none" spc="0" dirty="0">
                          <a:solidFill>
                            <a:schemeClr val="tx1"/>
                          </a:solidFill>
                          <a:effectLst/>
                        </a:rPr>
                        <a:t>3 Students</a:t>
                      </a:r>
                      <a:endParaRPr lang="en-US" sz="19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0921" marR="80921" marT="0" marB="1078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mn-lt"/>
                        </a:rPr>
                        <a:t>Development of CWC</a:t>
                      </a:r>
                      <a:endParaRPr lang="en-US" sz="2000" b="0" cap="none" spc="0" dirty="0">
                        <a:solidFill>
                          <a:schemeClr val="tx1"/>
                        </a:solidFill>
                        <a:effectLst/>
                        <a:latin typeface="+mn-lt"/>
                        <a:ea typeface="Calibri" panose="020F0502020204030204" pitchFamily="34" charset="0"/>
                        <a:cs typeface="Times New Roman" panose="02020603050405020304" pitchFamily="18" charset="0"/>
                      </a:endParaRPr>
                    </a:p>
                  </a:txBody>
                  <a:tcPr marL="80921" marR="80921" marT="0" marB="107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alpha val="50196"/>
                      </a:srgbClr>
                    </a:solidFill>
                  </a:tcPr>
                </a:tc>
                <a:extLst>
                  <a:ext uri="{0D108BD9-81ED-4DB2-BD59-A6C34878D82A}">
                    <a16:rowId xmlns:a16="http://schemas.microsoft.com/office/drawing/2014/main" val="3629992659"/>
                  </a:ext>
                </a:extLst>
              </a:tr>
            </a:tbl>
          </a:graphicData>
        </a:graphic>
      </p:graphicFrame>
      <p:sp>
        <p:nvSpPr>
          <p:cNvPr id="10" name="Google Shape;214;p8">
            <a:extLst>
              <a:ext uri="{FF2B5EF4-FFF2-40B4-BE49-F238E27FC236}">
                <a16:creationId xmlns:a16="http://schemas.microsoft.com/office/drawing/2014/main" id="{3A6EB844-1653-4BB0-8D19-F699F9570F78}"/>
              </a:ext>
            </a:extLst>
          </p:cNvPr>
          <p:cNvSpPr txBox="1">
            <a:spLocks noGrp="1"/>
          </p:cNvSpPr>
          <p:nvPr>
            <p:ph type="title"/>
          </p:nvPr>
        </p:nvSpPr>
        <p:spPr>
          <a:xfrm>
            <a:off x="272955" y="46648"/>
            <a:ext cx="10515600" cy="10633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sz="4000" b="1" dirty="0">
                <a:solidFill>
                  <a:schemeClr val="lt1"/>
                </a:solidFill>
                <a:latin typeface="Arial"/>
                <a:ea typeface="Arial"/>
                <a:cs typeface="Arial"/>
                <a:sym typeface="Arial"/>
              </a:rPr>
              <a:t>Student Wellness Committees </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7ABA204630714FB40B996B35D02612" ma:contentTypeVersion="12" ma:contentTypeDescription="Create a new document." ma:contentTypeScope="" ma:versionID="da883a7b282e1953decd123e7fe97395">
  <xsd:schema xmlns:xsd="http://www.w3.org/2001/XMLSchema" xmlns:xs="http://www.w3.org/2001/XMLSchema" xmlns:p="http://schemas.microsoft.com/office/2006/metadata/properties" xmlns:ns1="http://schemas.microsoft.com/sharepoint/v3" xmlns:ns2="7daf384a-c69e-417c-9649-284d28c42abd" xmlns:ns3="9719e631-ac4f-4c24-812a-8b2044d8532e" targetNamespace="http://schemas.microsoft.com/office/2006/metadata/properties" ma:root="true" ma:fieldsID="e878ac9bc898961d99934d426cb01773" ns1:_="" ns2:_="" ns3:_="">
    <xsd:import namespace="http://schemas.microsoft.com/sharepoint/v3"/>
    <xsd:import namespace="7daf384a-c69e-417c-9649-284d28c42abd"/>
    <xsd:import namespace="9719e631-ac4f-4c24-812a-8b2044d8532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af384a-c69e-417c-9649-284d28c42ab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719e631-ac4f-4c24-812a-8b2044d8532e"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B2CBD8-D264-4386-AFFA-EC8493A8947E}">
  <ds:schemaRefs>
    <ds:schemaRef ds:uri="http://schemas.microsoft.com/sharepoint/v3/contenttype/forms"/>
  </ds:schemaRefs>
</ds:datastoreItem>
</file>

<file path=customXml/itemProps2.xml><?xml version="1.0" encoding="utf-8"?>
<ds:datastoreItem xmlns:ds="http://schemas.openxmlformats.org/officeDocument/2006/customXml" ds:itemID="{E1278380-229D-490B-8CCF-1889C2FAB009}">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76C8DF1-4F89-47A3-A332-54EFE8BEB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daf384a-c69e-417c-9649-284d28c42abd"/>
    <ds:schemaRef ds:uri="9719e631-ac4f-4c24-812a-8b2044d853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140</TotalTime>
  <Words>2817</Words>
  <Application>Microsoft Office PowerPoint</Application>
  <PresentationFormat>Widescreen</PresentationFormat>
  <Paragraphs>308</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Garamond</vt:lpstr>
      <vt:lpstr>Noto Sans Symbols</vt:lpstr>
      <vt:lpstr>Calibri</vt:lpstr>
      <vt:lpstr>Century Gothic</vt:lpstr>
      <vt:lpstr>Arial</vt:lpstr>
      <vt:lpstr>Arial Nova Cond</vt:lpstr>
      <vt:lpstr>Candara</vt:lpstr>
      <vt:lpstr>Spantaran</vt:lpstr>
      <vt:lpstr>Office Theme</vt:lpstr>
      <vt:lpstr>PowerPoint Presentation</vt:lpstr>
      <vt:lpstr>PowerPoint Presentation</vt:lpstr>
      <vt:lpstr>SHAC Goals</vt:lpstr>
      <vt:lpstr>PowerPoint Presentation</vt:lpstr>
      <vt:lpstr>What we have done</vt:lpstr>
      <vt:lpstr>Campus Wellness Committees &amp; Campus Impact</vt:lpstr>
      <vt:lpstr>PowerPoint Presentation</vt:lpstr>
      <vt:lpstr>Holley Elementary Campus Wellness Committee Leader Nurse Angela McQuilken</vt:lpstr>
      <vt:lpstr>Student Wellness Committees </vt:lpstr>
      <vt:lpstr>Student Wellness Committees </vt:lpstr>
      <vt:lpstr>Whole Child Health in FBISD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Danish</dc:creator>
  <cp:lastModifiedBy>Sartain, Lori</cp:lastModifiedBy>
  <cp:revision>7</cp:revision>
  <dcterms:created xsi:type="dcterms:W3CDTF">2020-07-13T13:57:23Z</dcterms:created>
  <dcterms:modified xsi:type="dcterms:W3CDTF">2022-05-04T21:24:04Z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0x010100F87ABA204630714FB40B996B35D02612</vt:lpwstr>
  </property>
</Properties>
</file>